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0" r:id="rId4"/>
  </p:sldMasterIdLst>
  <p:notesMasterIdLst>
    <p:notesMasterId r:id="rId29"/>
  </p:notesMasterIdLst>
  <p:sldIdLst>
    <p:sldId id="524" r:id="rId5"/>
    <p:sldId id="259" r:id="rId6"/>
    <p:sldId id="527" r:id="rId7"/>
    <p:sldId id="528" r:id="rId8"/>
    <p:sldId id="529" r:id="rId9"/>
    <p:sldId id="530" r:id="rId10"/>
    <p:sldId id="531" r:id="rId11"/>
    <p:sldId id="532" r:id="rId12"/>
    <p:sldId id="261" r:id="rId13"/>
    <p:sldId id="519" r:id="rId14"/>
    <p:sldId id="533" r:id="rId15"/>
    <p:sldId id="537" r:id="rId16"/>
    <p:sldId id="518" r:id="rId17"/>
    <p:sldId id="268" r:id="rId18"/>
    <p:sldId id="521" r:id="rId19"/>
    <p:sldId id="536" r:id="rId20"/>
    <p:sldId id="534" r:id="rId21"/>
    <p:sldId id="510" r:id="rId22"/>
    <p:sldId id="496" r:id="rId23"/>
    <p:sldId id="535" r:id="rId24"/>
    <p:sldId id="538" r:id="rId25"/>
    <p:sldId id="539" r:id="rId26"/>
    <p:sldId id="540" r:id="rId27"/>
    <p:sldId id="397" r:id="rId28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洋一 宮永" userId="501cae91356f9e83" providerId="LiveId" clId="{58AF1360-E354-44F1-9E99-5329C9DFA756}"/>
    <pc:docChg chg="undo custSel addSld delSld modSld">
      <pc:chgData name="洋一 宮永" userId="501cae91356f9e83" providerId="LiveId" clId="{58AF1360-E354-44F1-9E99-5329C9DFA756}" dt="2024-03-27T02:40:07.049" v="15207" actId="6549"/>
      <pc:docMkLst>
        <pc:docMk/>
      </pc:docMkLst>
      <pc:sldChg chg="modSp mod">
        <pc:chgData name="洋一 宮永" userId="501cae91356f9e83" providerId="LiveId" clId="{58AF1360-E354-44F1-9E99-5329C9DFA756}" dt="2024-03-26T10:06:11.412" v="13589" actId="6549"/>
        <pc:sldMkLst>
          <pc:docMk/>
          <pc:sldMk cId="1957429609" sldId="259"/>
        </pc:sldMkLst>
        <pc:spChg chg="mod">
          <ac:chgData name="洋一 宮永" userId="501cae91356f9e83" providerId="LiveId" clId="{58AF1360-E354-44F1-9E99-5329C9DFA756}" dt="2024-03-26T10:05:47.018" v="13586" actId="6549"/>
          <ac:spMkLst>
            <pc:docMk/>
            <pc:sldMk cId="1957429609" sldId="259"/>
            <ac:spMk id="2" creationId="{EEC276EE-3B91-60BF-460E-75E13DEEB966}"/>
          </ac:spMkLst>
        </pc:spChg>
        <pc:spChg chg="mod">
          <ac:chgData name="洋一 宮永" userId="501cae91356f9e83" providerId="LiveId" clId="{58AF1360-E354-44F1-9E99-5329C9DFA756}" dt="2024-03-15T09:32:41.645" v="3315" actId="6549"/>
          <ac:spMkLst>
            <pc:docMk/>
            <pc:sldMk cId="1957429609" sldId="259"/>
            <ac:spMk id="3" creationId="{7920AEAE-4041-742F-8A6A-9009DED76311}"/>
          </ac:spMkLst>
        </pc:spChg>
        <pc:spChg chg="mod">
          <ac:chgData name="洋一 宮永" userId="501cae91356f9e83" providerId="LiveId" clId="{58AF1360-E354-44F1-9E99-5329C9DFA756}" dt="2024-03-26T10:06:11.412" v="13589" actId="6549"/>
          <ac:spMkLst>
            <pc:docMk/>
            <pc:sldMk cId="1957429609" sldId="259"/>
            <ac:spMk id="5" creationId="{CF8BBD7C-F870-B240-E967-0AA190A7E996}"/>
          </ac:spMkLst>
        </pc:spChg>
      </pc:sldChg>
      <pc:sldChg chg="modSp del mod">
        <pc:chgData name="洋一 宮永" userId="501cae91356f9e83" providerId="LiveId" clId="{58AF1360-E354-44F1-9E99-5329C9DFA756}" dt="2024-03-16T08:27:24.356" v="3364" actId="47"/>
        <pc:sldMkLst>
          <pc:docMk/>
          <pc:sldMk cId="4066219039" sldId="260"/>
        </pc:sldMkLst>
        <pc:spChg chg="mod">
          <ac:chgData name="洋一 宮永" userId="501cae91356f9e83" providerId="LiveId" clId="{58AF1360-E354-44F1-9E99-5329C9DFA756}" dt="2024-03-15T08:26:49.322" v="3118" actId="6549"/>
          <ac:spMkLst>
            <pc:docMk/>
            <pc:sldMk cId="4066219039" sldId="260"/>
            <ac:spMk id="2" creationId="{BB94EC9E-0735-22AB-D4BF-717D57262112}"/>
          </ac:spMkLst>
        </pc:spChg>
        <pc:spChg chg="mod">
          <ac:chgData name="洋一 宮永" userId="501cae91356f9e83" providerId="LiveId" clId="{58AF1360-E354-44F1-9E99-5329C9DFA756}" dt="2024-03-15T09:51:21.888" v="3353" actId="207"/>
          <ac:spMkLst>
            <pc:docMk/>
            <pc:sldMk cId="4066219039" sldId="260"/>
            <ac:spMk id="3" creationId="{88516105-464E-BA24-25FB-F7812815A667}"/>
          </ac:spMkLst>
        </pc:spChg>
        <pc:graphicFrameChg chg="mod modGraphic">
          <ac:chgData name="洋一 宮永" userId="501cae91356f9e83" providerId="LiveId" clId="{58AF1360-E354-44F1-9E99-5329C9DFA756}" dt="2024-03-15T09:31:00.350" v="3311" actId="255"/>
          <ac:graphicFrameMkLst>
            <pc:docMk/>
            <pc:sldMk cId="4066219039" sldId="260"/>
            <ac:graphicFrameMk id="5" creationId="{0F2873BD-757B-F666-14A1-B54B2F19CD9C}"/>
          </ac:graphicFrameMkLst>
        </pc:graphicFrameChg>
      </pc:sldChg>
      <pc:sldChg chg="addSp modSp mod">
        <pc:chgData name="洋一 宮永" userId="501cae91356f9e83" providerId="LiveId" clId="{58AF1360-E354-44F1-9E99-5329C9DFA756}" dt="2024-03-26T07:06:24.866" v="13583" actId="1582"/>
        <pc:sldMkLst>
          <pc:docMk/>
          <pc:sldMk cId="1918599556" sldId="261"/>
        </pc:sldMkLst>
        <pc:spChg chg="mod">
          <ac:chgData name="洋一 宮永" userId="501cae91356f9e83" providerId="LiveId" clId="{58AF1360-E354-44F1-9E99-5329C9DFA756}" dt="2024-03-22T07:36:26.392" v="7329" actId="12"/>
          <ac:spMkLst>
            <pc:docMk/>
            <pc:sldMk cId="1918599556" sldId="261"/>
            <ac:spMk id="3" creationId="{4890621B-B0F1-C18D-0E16-B720B4819A82}"/>
          </ac:spMkLst>
        </pc:spChg>
        <pc:spChg chg="mod">
          <ac:chgData name="洋一 宮永" userId="501cae91356f9e83" providerId="LiveId" clId="{58AF1360-E354-44F1-9E99-5329C9DFA756}" dt="2024-03-19T08:27:52.136" v="7287" actId="20577"/>
          <ac:spMkLst>
            <pc:docMk/>
            <pc:sldMk cId="1918599556" sldId="261"/>
            <ac:spMk id="5" creationId="{5E8BCC1F-BF3C-AECE-935C-68C75121DF3B}"/>
          </ac:spMkLst>
        </pc:spChg>
        <pc:spChg chg="mod">
          <ac:chgData name="洋一 宮永" userId="501cae91356f9e83" providerId="LiveId" clId="{58AF1360-E354-44F1-9E99-5329C9DFA756}" dt="2024-03-19T08:27:06.439" v="7285" actId="207"/>
          <ac:spMkLst>
            <pc:docMk/>
            <pc:sldMk cId="1918599556" sldId="261"/>
            <ac:spMk id="6" creationId="{7D56F785-40EF-5A87-19E1-6650D3D64F0B}"/>
          </ac:spMkLst>
        </pc:spChg>
        <pc:spChg chg="add mod">
          <ac:chgData name="洋一 宮永" userId="501cae91356f9e83" providerId="LiveId" clId="{58AF1360-E354-44F1-9E99-5329C9DFA756}" dt="2024-03-26T07:06:24.866" v="13583" actId="1582"/>
          <ac:spMkLst>
            <pc:docMk/>
            <pc:sldMk cId="1918599556" sldId="261"/>
            <ac:spMk id="7" creationId="{4C87A167-768A-5397-77F6-7642B3DEE9C6}"/>
          </ac:spMkLst>
        </pc:spChg>
        <pc:spChg chg="add mod">
          <ac:chgData name="洋一 宮永" userId="501cae91356f9e83" providerId="LiveId" clId="{58AF1360-E354-44F1-9E99-5329C9DFA756}" dt="2024-03-26T07:05:59.244" v="13582" actId="14100"/>
          <ac:spMkLst>
            <pc:docMk/>
            <pc:sldMk cId="1918599556" sldId="261"/>
            <ac:spMk id="8" creationId="{3B3A48B6-1BCF-818D-840A-D20AA995F5C6}"/>
          </ac:spMkLst>
        </pc:spChg>
      </pc:sldChg>
      <pc:sldChg chg="modSp mod">
        <pc:chgData name="洋一 宮永" userId="501cae91356f9e83" providerId="LiveId" clId="{58AF1360-E354-44F1-9E99-5329C9DFA756}" dt="2024-03-26T06:45:18.453" v="13526" actId="2711"/>
        <pc:sldMkLst>
          <pc:docMk/>
          <pc:sldMk cId="2859638702" sldId="265"/>
        </pc:sldMkLst>
        <pc:spChg chg="mod">
          <ac:chgData name="洋一 宮永" userId="501cae91356f9e83" providerId="LiveId" clId="{58AF1360-E354-44F1-9E99-5329C9DFA756}" dt="2024-03-26T06:45:18.453" v="13526" actId="2711"/>
          <ac:spMkLst>
            <pc:docMk/>
            <pc:sldMk cId="2859638702" sldId="265"/>
            <ac:spMk id="2" creationId="{08A47254-15EC-150B-9EB3-81F110ED0C74}"/>
          </ac:spMkLst>
        </pc:spChg>
      </pc:sldChg>
      <pc:sldChg chg="modSp mod">
        <pc:chgData name="洋一 宮永" userId="501cae91356f9e83" providerId="LiveId" clId="{58AF1360-E354-44F1-9E99-5329C9DFA756}" dt="2024-03-26T06:44:41.499" v="13525" actId="2711"/>
        <pc:sldMkLst>
          <pc:docMk/>
          <pc:sldMk cId="1338507130" sldId="267"/>
        </pc:sldMkLst>
        <pc:spChg chg="mod">
          <ac:chgData name="洋一 宮永" userId="501cae91356f9e83" providerId="LiveId" clId="{58AF1360-E354-44F1-9E99-5329C9DFA756}" dt="2024-03-17T06:17:51.814" v="4271" actId="20577"/>
          <ac:spMkLst>
            <pc:docMk/>
            <pc:sldMk cId="1338507130" sldId="267"/>
            <ac:spMk id="2" creationId="{7CC8D687-B004-F650-8862-BB3103B7F505}"/>
          </ac:spMkLst>
        </pc:spChg>
        <pc:spChg chg="mod">
          <ac:chgData name="洋一 宮永" userId="501cae91356f9e83" providerId="LiveId" clId="{58AF1360-E354-44F1-9E99-5329C9DFA756}" dt="2024-03-24T06:33:55.474" v="10636" actId="20577"/>
          <ac:spMkLst>
            <pc:docMk/>
            <pc:sldMk cId="1338507130" sldId="267"/>
            <ac:spMk id="3" creationId="{41F0A597-AC22-E882-E45E-81C22466799D}"/>
          </ac:spMkLst>
        </pc:spChg>
        <pc:graphicFrameChg chg="mod modGraphic">
          <ac:chgData name="洋一 宮永" userId="501cae91356f9e83" providerId="LiveId" clId="{58AF1360-E354-44F1-9E99-5329C9DFA756}" dt="2024-03-26T06:44:41.499" v="13525" actId="2711"/>
          <ac:graphicFrameMkLst>
            <pc:docMk/>
            <pc:sldMk cId="1338507130" sldId="267"/>
            <ac:graphicFrameMk id="5" creationId="{4521DC9E-F7D0-7D24-D577-EEBCF6BB1E21}"/>
          </ac:graphicFrameMkLst>
        </pc:graphicFrameChg>
      </pc:sldChg>
      <pc:sldChg chg="modSp mod">
        <pc:chgData name="洋一 宮永" userId="501cae91356f9e83" providerId="LiveId" clId="{58AF1360-E354-44F1-9E99-5329C9DFA756}" dt="2024-03-26T06:43:57.904" v="13524" actId="2711"/>
        <pc:sldMkLst>
          <pc:docMk/>
          <pc:sldMk cId="1765492319" sldId="268"/>
        </pc:sldMkLst>
        <pc:spChg chg="mod">
          <ac:chgData name="洋一 宮永" userId="501cae91356f9e83" providerId="LiveId" clId="{58AF1360-E354-44F1-9E99-5329C9DFA756}" dt="2024-03-24T06:32:51.962" v="10627" actId="20577"/>
          <ac:spMkLst>
            <pc:docMk/>
            <pc:sldMk cId="1765492319" sldId="268"/>
            <ac:spMk id="3" creationId="{D00EFCB7-3046-EFC5-4507-B6B9183BB9FF}"/>
          </ac:spMkLst>
        </pc:spChg>
        <pc:graphicFrameChg chg="mod modGraphic">
          <ac:chgData name="洋一 宮永" userId="501cae91356f9e83" providerId="LiveId" clId="{58AF1360-E354-44F1-9E99-5329C9DFA756}" dt="2024-03-26T06:43:57.904" v="13524" actId="2711"/>
          <ac:graphicFrameMkLst>
            <pc:docMk/>
            <pc:sldMk cId="1765492319" sldId="268"/>
            <ac:graphicFrameMk id="5" creationId="{98738CC3-D08D-F720-6284-817E9D21ED2C}"/>
          </ac:graphicFrameMkLst>
        </pc:graphicFrameChg>
      </pc:sldChg>
      <pc:sldChg chg="addSp modSp mod">
        <pc:chgData name="洋一 宮永" userId="501cae91356f9e83" providerId="LiveId" clId="{58AF1360-E354-44F1-9E99-5329C9DFA756}" dt="2024-03-26T06:46:16.544" v="13531" actId="2711"/>
        <pc:sldMkLst>
          <pc:docMk/>
          <pc:sldMk cId="1187372260" sldId="493"/>
        </pc:sldMkLst>
        <pc:spChg chg="mod">
          <ac:chgData name="洋一 宮永" userId="501cae91356f9e83" providerId="LiveId" clId="{58AF1360-E354-44F1-9E99-5329C9DFA756}" dt="2024-03-19T08:02:34.154" v="7202" actId="113"/>
          <ac:spMkLst>
            <pc:docMk/>
            <pc:sldMk cId="1187372260" sldId="493"/>
            <ac:spMk id="3" creationId="{00000000-0000-0000-0000-000000000000}"/>
          </ac:spMkLst>
        </pc:spChg>
        <pc:spChg chg="mod">
          <ac:chgData name="洋一 宮永" userId="501cae91356f9e83" providerId="LiveId" clId="{58AF1360-E354-44F1-9E99-5329C9DFA756}" dt="2024-03-19T08:03:45.016" v="7207" actId="113"/>
          <ac:spMkLst>
            <pc:docMk/>
            <pc:sldMk cId="1187372260" sldId="493"/>
            <ac:spMk id="8" creationId="{24E53829-EE92-095E-00DD-D5538653D826}"/>
          </ac:spMkLst>
        </pc:spChg>
        <pc:spChg chg="add mod">
          <ac:chgData name="洋一 宮永" userId="501cae91356f9e83" providerId="LiveId" clId="{58AF1360-E354-44F1-9E99-5329C9DFA756}" dt="2024-03-12T10:43:49.173" v="1634" actId="1037"/>
          <ac:spMkLst>
            <pc:docMk/>
            <pc:sldMk cId="1187372260" sldId="493"/>
            <ac:spMk id="9" creationId="{EBCE9288-CFA6-3020-9BFC-6C69B1885702}"/>
          </ac:spMkLst>
        </pc:spChg>
        <pc:graphicFrameChg chg="mod modGraphic">
          <ac:chgData name="洋一 宮永" userId="501cae91356f9e83" providerId="LiveId" clId="{58AF1360-E354-44F1-9E99-5329C9DFA756}" dt="2024-03-26T06:46:16.544" v="13531" actId="2711"/>
          <ac:graphicFrameMkLst>
            <pc:docMk/>
            <pc:sldMk cId="1187372260" sldId="493"/>
            <ac:graphicFrameMk id="6" creationId="{A5790057-785E-B2A1-DFCC-E6C6804E7936}"/>
          </ac:graphicFrameMkLst>
        </pc:graphicFrameChg>
      </pc:sldChg>
      <pc:sldChg chg="delSp modSp del mod">
        <pc:chgData name="洋一 宮永" userId="501cae91356f9e83" providerId="LiveId" clId="{58AF1360-E354-44F1-9E99-5329C9DFA756}" dt="2024-03-13T08:18:48.692" v="2920" actId="47"/>
        <pc:sldMkLst>
          <pc:docMk/>
          <pc:sldMk cId="1988472434" sldId="494"/>
        </pc:sldMkLst>
        <pc:spChg chg="mod">
          <ac:chgData name="洋一 宮永" userId="501cae91356f9e83" providerId="LiveId" clId="{58AF1360-E354-44F1-9E99-5329C9DFA756}" dt="2024-03-12T10:47:23.946" v="1690" actId="14100"/>
          <ac:spMkLst>
            <pc:docMk/>
            <pc:sldMk cId="1988472434" sldId="494"/>
            <ac:spMk id="3" creationId="{169175E9-7AD0-A98E-07F3-7DBC235FA87B}"/>
          </ac:spMkLst>
        </pc:spChg>
        <pc:spChg chg="mod topLvl">
          <ac:chgData name="洋一 宮永" userId="501cae91356f9e83" providerId="LiveId" clId="{58AF1360-E354-44F1-9E99-5329C9DFA756}" dt="2024-03-13T07:29:49.061" v="2228" actId="165"/>
          <ac:spMkLst>
            <pc:docMk/>
            <pc:sldMk cId="1988472434" sldId="494"/>
            <ac:spMk id="5" creationId="{627ED2C4-B29E-13FF-DFB1-1DB686F7C832}"/>
          </ac:spMkLst>
        </pc:spChg>
        <pc:spChg chg="mod topLvl">
          <ac:chgData name="洋一 宮永" userId="501cae91356f9e83" providerId="LiveId" clId="{58AF1360-E354-44F1-9E99-5329C9DFA756}" dt="2024-03-13T07:29:49.061" v="2228" actId="165"/>
          <ac:spMkLst>
            <pc:docMk/>
            <pc:sldMk cId="1988472434" sldId="494"/>
            <ac:spMk id="14" creationId="{29E0DC0D-C888-8A63-FACE-85FA862AEA47}"/>
          </ac:spMkLst>
        </pc:spChg>
        <pc:spChg chg="mod topLvl">
          <ac:chgData name="洋一 宮永" userId="501cae91356f9e83" providerId="LiveId" clId="{58AF1360-E354-44F1-9E99-5329C9DFA756}" dt="2024-03-13T07:29:49.061" v="2228" actId="165"/>
          <ac:spMkLst>
            <pc:docMk/>
            <pc:sldMk cId="1988472434" sldId="494"/>
            <ac:spMk id="15" creationId="{D14CC8BE-112A-8591-BD5F-FE6BFF424490}"/>
          </ac:spMkLst>
        </pc:spChg>
        <pc:grpChg chg="del">
          <ac:chgData name="洋一 宮永" userId="501cae91356f9e83" providerId="LiveId" clId="{58AF1360-E354-44F1-9E99-5329C9DFA756}" dt="2024-03-13T07:29:49.061" v="2228" actId="165"/>
          <ac:grpSpMkLst>
            <pc:docMk/>
            <pc:sldMk cId="1988472434" sldId="494"/>
            <ac:grpSpMk id="16" creationId="{091D94B0-0DCE-1E24-EE6D-DB4CE5812C55}"/>
          </ac:grpSpMkLst>
        </pc:grpChg>
        <pc:picChg chg="mod topLvl">
          <ac:chgData name="洋一 宮永" userId="501cae91356f9e83" providerId="LiveId" clId="{58AF1360-E354-44F1-9E99-5329C9DFA756}" dt="2024-03-13T07:29:49.061" v="2228" actId="165"/>
          <ac:picMkLst>
            <pc:docMk/>
            <pc:sldMk cId="1988472434" sldId="494"/>
            <ac:picMk id="8" creationId="{9009CD4E-681C-54E0-586D-E4F84E6903FE}"/>
          </ac:picMkLst>
        </pc:picChg>
        <pc:cxnChg chg="mod topLvl">
          <ac:chgData name="洋一 宮永" userId="501cae91356f9e83" providerId="LiveId" clId="{58AF1360-E354-44F1-9E99-5329C9DFA756}" dt="2024-03-13T07:29:49.061" v="2228" actId="165"/>
          <ac:cxnSpMkLst>
            <pc:docMk/>
            <pc:sldMk cId="1988472434" sldId="494"/>
            <ac:cxnSpMk id="10" creationId="{589FDA27-065C-B11B-034C-E490004C4D0D}"/>
          </ac:cxnSpMkLst>
        </pc:cxnChg>
        <pc:cxnChg chg="mod topLvl">
          <ac:chgData name="洋一 宮永" userId="501cae91356f9e83" providerId="LiveId" clId="{58AF1360-E354-44F1-9E99-5329C9DFA756}" dt="2024-03-13T07:29:49.061" v="2228" actId="165"/>
          <ac:cxnSpMkLst>
            <pc:docMk/>
            <pc:sldMk cId="1988472434" sldId="494"/>
            <ac:cxnSpMk id="11" creationId="{C52C4E89-58C1-DF22-BC95-8DA5C1EF15FD}"/>
          </ac:cxnSpMkLst>
        </pc:cxnChg>
      </pc:sldChg>
      <pc:sldChg chg="addSp modSp mod">
        <pc:chgData name="洋一 宮永" userId="501cae91356f9e83" providerId="LiveId" clId="{58AF1360-E354-44F1-9E99-5329C9DFA756}" dt="2024-03-26T07:00:11.115" v="13555" actId="2711"/>
        <pc:sldMkLst>
          <pc:docMk/>
          <pc:sldMk cId="2060680612" sldId="495"/>
        </pc:sldMkLst>
        <pc:spChg chg="mod">
          <ac:chgData name="洋一 宮永" userId="501cae91356f9e83" providerId="LiveId" clId="{58AF1360-E354-44F1-9E99-5329C9DFA756}" dt="2024-03-26T06:59:04.097" v="13553" actId="2711"/>
          <ac:spMkLst>
            <pc:docMk/>
            <pc:sldMk cId="2060680612" sldId="495"/>
            <ac:spMk id="2" creationId="{CDFF0BD9-EEF4-66EC-A24B-B42CC32ED794}"/>
          </ac:spMkLst>
        </pc:spChg>
        <pc:spChg chg="mod">
          <ac:chgData name="洋一 宮永" userId="501cae91356f9e83" providerId="LiveId" clId="{58AF1360-E354-44F1-9E99-5329C9DFA756}" dt="2024-03-24T06:31:26.343" v="10619" actId="20577"/>
          <ac:spMkLst>
            <pc:docMk/>
            <pc:sldMk cId="2060680612" sldId="495"/>
            <ac:spMk id="3" creationId="{C83D92C9-E3F8-CE0B-A76B-B1717FFB9684}"/>
          </ac:spMkLst>
        </pc:spChg>
        <pc:graphicFrameChg chg="add mod modGraphic">
          <ac:chgData name="洋一 宮永" userId="501cae91356f9e83" providerId="LiveId" clId="{58AF1360-E354-44F1-9E99-5329C9DFA756}" dt="2024-03-26T07:00:11.115" v="13555" actId="2711"/>
          <ac:graphicFrameMkLst>
            <pc:docMk/>
            <pc:sldMk cId="2060680612" sldId="495"/>
            <ac:graphicFrameMk id="5" creationId="{5712F41D-9562-7DBA-AD4B-48DECF10CA6D}"/>
          </ac:graphicFrameMkLst>
        </pc:graphicFrameChg>
      </pc:sldChg>
      <pc:sldChg chg="modSp mod">
        <pc:chgData name="洋一 宮永" userId="501cae91356f9e83" providerId="LiveId" clId="{58AF1360-E354-44F1-9E99-5329C9DFA756}" dt="2024-03-24T06:35:28.163" v="10660" actId="20577"/>
        <pc:sldMkLst>
          <pc:docMk/>
          <pc:sldMk cId="4010710058" sldId="496"/>
        </pc:sldMkLst>
        <pc:spChg chg="mod">
          <ac:chgData name="洋一 宮永" userId="501cae91356f9e83" providerId="LiveId" clId="{58AF1360-E354-44F1-9E99-5329C9DFA756}" dt="2024-03-24T06:35:28.163" v="10660" actId="20577"/>
          <ac:spMkLst>
            <pc:docMk/>
            <pc:sldMk cId="4010710058" sldId="496"/>
            <ac:spMk id="3" creationId="{0479BA7F-7106-6BB1-BB41-138CE1B8AD20}"/>
          </ac:spMkLst>
        </pc:spChg>
        <pc:graphicFrameChg chg="modGraphic">
          <ac:chgData name="洋一 宮永" userId="501cae91356f9e83" providerId="LiveId" clId="{58AF1360-E354-44F1-9E99-5329C9DFA756}" dt="2024-03-16T09:03:37.063" v="4261" actId="113"/>
          <ac:graphicFrameMkLst>
            <pc:docMk/>
            <pc:sldMk cId="4010710058" sldId="496"/>
            <ac:graphicFrameMk id="6" creationId="{47688222-D8D8-5FA8-6422-5DC271EFB0BD}"/>
          </ac:graphicFrameMkLst>
        </pc:graphicFrameChg>
      </pc:sldChg>
      <pc:sldChg chg="addSp modSp mod">
        <pc:chgData name="洋一 宮永" userId="501cae91356f9e83" providerId="LiveId" clId="{58AF1360-E354-44F1-9E99-5329C9DFA756}" dt="2024-03-26T06:47:16.056" v="13533" actId="2711"/>
        <pc:sldMkLst>
          <pc:docMk/>
          <pc:sldMk cId="4208410887" sldId="497"/>
        </pc:sldMkLst>
        <pc:spChg chg="mod">
          <ac:chgData name="洋一 宮永" userId="501cae91356f9e83" providerId="LiveId" clId="{58AF1360-E354-44F1-9E99-5329C9DFA756}" dt="2024-03-19T08:04:37.660" v="7210" actId="113"/>
          <ac:spMkLst>
            <pc:docMk/>
            <pc:sldMk cId="4208410887" sldId="497"/>
            <ac:spMk id="3" creationId="{0D030BB7-BBCC-A5B8-443D-21EB22765784}"/>
          </ac:spMkLst>
        </pc:spChg>
        <pc:spChg chg="add mod">
          <ac:chgData name="洋一 宮永" userId="501cae91356f9e83" providerId="LiveId" clId="{58AF1360-E354-44F1-9E99-5329C9DFA756}" dt="2024-03-13T09:18:29.333" v="3058" actId="947"/>
          <ac:spMkLst>
            <pc:docMk/>
            <pc:sldMk cId="4208410887" sldId="497"/>
            <ac:spMk id="7" creationId="{83211E40-6B06-18AC-F923-4C04D2E5C79F}"/>
          </ac:spMkLst>
        </pc:spChg>
        <pc:spChg chg="mod">
          <ac:chgData name="洋一 宮永" userId="501cae91356f9e83" providerId="LiveId" clId="{58AF1360-E354-44F1-9E99-5329C9DFA756}" dt="2024-03-19T08:05:29.715" v="7213" actId="113"/>
          <ac:spMkLst>
            <pc:docMk/>
            <pc:sldMk cId="4208410887" sldId="497"/>
            <ac:spMk id="8" creationId="{68CE9ED9-8043-B991-C4C3-CFA9232F91E6}"/>
          </ac:spMkLst>
        </pc:spChg>
        <pc:graphicFrameChg chg="mod modGraphic">
          <ac:chgData name="洋一 宮永" userId="501cae91356f9e83" providerId="LiveId" clId="{58AF1360-E354-44F1-9E99-5329C9DFA756}" dt="2024-03-26T06:47:16.056" v="13533" actId="2711"/>
          <ac:graphicFrameMkLst>
            <pc:docMk/>
            <pc:sldMk cId="4208410887" sldId="497"/>
            <ac:graphicFrameMk id="6" creationId="{85B24493-9053-2FC0-855A-A2E52AE1F3F5}"/>
          </ac:graphicFrameMkLst>
        </pc:graphicFrameChg>
      </pc:sldChg>
      <pc:sldChg chg="addSp modSp mod">
        <pc:chgData name="洋一 宮永" userId="501cae91356f9e83" providerId="LiveId" clId="{58AF1360-E354-44F1-9E99-5329C9DFA756}" dt="2024-03-26T06:47:57.870" v="13534" actId="2711"/>
        <pc:sldMkLst>
          <pc:docMk/>
          <pc:sldMk cId="3025464251" sldId="498"/>
        </pc:sldMkLst>
        <pc:spChg chg="mod">
          <ac:chgData name="洋一 宮永" userId="501cae91356f9e83" providerId="LiveId" clId="{58AF1360-E354-44F1-9E99-5329C9DFA756}" dt="2024-03-19T08:06:25.942" v="7216" actId="113"/>
          <ac:spMkLst>
            <pc:docMk/>
            <pc:sldMk cId="3025464251" sldId="498"/>
            <ac:spMk id="3" creationId="{E71C901F-E73C-BBF4-9021-41A23FB52726}"/>
          </ac:spMkLst>
        </pc:spChg>
        <pc:spChg chg="add mod">
          <ac:chgData name="洋一 宮永" userId="501cae91356f9e83" providerId="LiveId" clId="{58AF1360-E354-44F1-9E99-5329C9DFA756}" dt="2024-03-12T10:40:53.982" v="1577" actId="1037"/>
          <ac:spMkLst>
            <pc:docMk/>
            <pc:sldMk cId="3025464251" sldId="498"/>
            <ac:spMk id="7" creationId="{2A3DA333-7F00-6485-B2DA-55C5B939A847}"/>
          </ac:spMkLst>
        </pc:spChg>
        <pc:spChg chg="mod">
          <ac:chgData name="洋一 宮永" userId="501cae91356f9e83" providerId="LiveId" clId="{58AF1360-E354-44F1-9E99-5329C9DFA756}" dt="2024-03-19T08:06:48.585" v="7218" actId="113"/>
          <ac:spMkLst>
            <pc:docMk/>
            <pc:sldMk cId="3025464251" sldId="498"/>
            <ac:spMk id="8" creationId="{973E608E-F47A-947E-4DCF-F71D790BEB49}"/>
          </ac:spMkLst>
        </pc:spChg>
        <pc:graphicFrameChg chg="modGraphic">
          <ac:chgData name="洋一 宮永" userId="501cae91356f9e83" providerId="LiveId" clId="{58AF1360-E354-44F1-9E99-5329C9DFA756}" dt="2024-03-26T06:47:57.870" v="13534" actId="2711"/>
          <ac:graphicFrameMkLst>
            <pc:docMk/>
            <pc:sldMk cId="3025464251" sldId="498"/>
            <ac:graphicFrameMk id="6" creationId="{B470FD72-06BA-20B4-B680-041ABDCFB3A1}"/>
          </ac:graphicFrameMkLst>
        </pc:graphicFrameChg>
      </pc:sldChg>
      <pc:sldChg chg="addSp modSp mod">
        <pc:chgData name="洋一 宮永" userId="501cae91356f9e83" providerId="LiveId" clId="{58AF1360-E354-44F1-9E99-5329C9DFA756}" dt="2024-03-26T06:48:37.817" v="13537" actId="2711"/>
        <pc:sldMkLst>
          <pc:docMk/>
          <pc:sldMk cId="2979200629" sldId="499"/>
        </pc:sldMkLst>
        <pc:spChg chg="mod">
          <ac:chgData name="洋一 宮永" userId="501cae91356f9e83" providerId="LiveId" clId="{58AF1360-E354-44F1-9E99-5329C9DFA756}" dt="2024-03-13T09:17:37.884" v="3057" actId="1036"/>
          <ac:spMkLst>
            <pc:docMk/>
            <pc:sldMk cId="2979200629" sldId="499"/>
            <ac:spMk id="2" creationId="{76AB1B0C-4F2F-A585-702E-086A35655AC0}"/>
          </ac:spMkLst>
        </pc:spChg>
        <pc:spChg chg="mod">
          <ac:chgData name="洋一 宮永" userId="501cae91356f9e83" providerId="LiveId" clId="{58AF1360-E354-44F1-9E99-5329C9DFA756}" dt="2024-03-19T08:07:35.368" v="7220" actId="113"/>
          <ac:spMkLst>
            <pc:docMk/>
            <pc:sldMk cId="2979200629" sldId="499"/>
            <ac:spMk id="3" creationId="{5B4F43E9-4D52-A5FB-9A44-1A6EE489262F}"/>
          </ac:spMkLst>
        </pc:spChg>
        <pc:spChg chg="add mod">
          <ac:chgData name="洋一 宮永" userId="501cae91356f9e83" providerId="LiveId" clId="{58AF1360-E354-44F1-9E99-5329C9DFA756}" dt="2024-03-13T09:17:16.504" v="3055" actId="20577"/>
          <ac:spMkLst>
            <pc:docMk/>
            <pc:sldMk cId="2979200629" sldId="499"/>
            <ac:spMk id="7" creationId="{2475CCEE-50B7-DB36-B6DB-1638FE469495}"/>
          </ac:spMkLst>
        </pc:spChg>
        <pc:spChg chg="mod">
          <ac:chgData name="洋一 宮永" userId="501cae91356f9e83" providerId="LiveId" clId="{58AF1360-E354-44F1-9E99-5329C9DFA756}" dt="2024-03-19T08:08:11.149" v="7222" actId="113"/>
          <ac:spMkLst>
            <pc:docMk/>
            <pc:sldMk cId="2979200629" sldId="499"/>
            <ac:spMk id="8" creationId="{CF93CBCB-7A94-C11C-3331-C27FABCCDE48}"/>
          </ac:spMkLst>
        </pc:spChg>
        <pc:graphicFrameChg chg="mod modGraphic">
          <ac:chgData name="洋一 宮永" userId="501cae91356f9e83" providerId="LiveId" clId="{58AF1360-E354-44F1-9E99-5329C9DFA756}" dt="2024-03-26T06:48:37.817" v="13537" actId="2711"/>
          <ac:graphicFrameMkLst>
            <pc:docMk/>
            <pc:sldMk cId="2979200629" sldId="499"/>
            <ac:graphicFrameMk id="6" creationId="{FD1A2F10-779C-7E26-0B29-11422F50F286}"/>
          </ac:graphicFrameMkLst>
        </pc:graphicFrameChg>
      </pc:sldChg>
      <pc:sldChg chg="addSp delSp modSp mod">
        <pc:chgData name="洋一 宮永" userId="501cae91356f9e83" providerId="LiveId" clId="{58AF1360-E354-44F1-9E99-5329C9DFA756}" dt="2024-03-26T06:51:00.196" v="13541" actId="2711"/>
        <pc:sldMkLst>
          <pc:docMk/>
          <pc:sldMk cId="2422618988" sldId="500"/>
        </pc:sldMkLst>
        <pc:spChg chg="mod">
          <ac:chgData name="洋一 宮永" userId="501cae91356f9e83" providerId="LiveId" clId="{58AF1360-E354-44F1-9E99-5329C9DFA756}" dt="2024-03-11T03:24:02.289" v="223" actId="20577"/>
          <ac:spMkLst>
            <pc:docMk/>
            <pc:sldMk cId="2422618988" sldId="500"/>
            <ac:spMk id="2" creationId="{12509A78-9FFE-CFCC-2B98-DB3D390350A5}"/>
          </ac:spMkLst>
        </pc:spChg>
        <pc:spChg chg="mod">
          <ac:chgData name="洋一 宮永" userId="501cae91356f9e83" providerId="LiveId" clId="{58AF1360-E354-44F1-9E99-5329C9DFA756}" dt="2024-03-19T08:11:12.496" v="7231" actId="113"/>
          <ac:spMkLst>
            <pc:docMk/>
            <pc:sldMk cId="2422618988" sldId="500"/>
            <ac:spMk id="3" creationId="{A59950EC-8E7F-E9A2-D31C-EFC0B33B03E8}"/>
          </ac:spMkLst>
        </pc:spChg>
        <pc:spChg chg="mod">
          <ac:chgData name="洋一 宮永" userId="501cae91356f9e83" providerId="LiveId" clId="{58AF1360-E354-44F1-9E99-5329C9DFA756}" dt="2024-03-12T03:08:07.621" v="854" actId="1038"/>
          <ac:spMkLst>
            <pc:docMk/>
            <pc:sldMk cId="2422618988" sldId="500"/>
            <ac:spMk id="5" creationId="{53DC99CC-E24B-90CD-2E72-E27073D8CF20}"/>
          </ac:spMkLst>
        </pc:spChg>
        <pc:spChg chg="mod">
          <ac:chgData name="洋一 宮永" userId="501cae91356f9e83" providerId="LiveId" clId="{58AF1360-E354-44F1-9E99-5329C9DFA756}" dt="2024-03-19T08:12:02.085" v="7235" actId="113"/>
          <ac:spMkLst>
            <pc:docMk/>
            <pc:sldMk cId="2422618988" sldId="500"/>
            <ac:spMk id="8" creationId="{3CB970F5-2BF2-5502-4B72-C7ECC06FE760}"/>
          </ac:spMkLst>
        </pc:spChg>
        <pc:graphicFrameChg chg="mod modGraphic">
          <ac:chgData name="洋一 宮永" userId="501cae91356f9e83" providerId="LiveId" clId="{58AF1360-E354-44F1-9E99-5329C9DFA756}" dt="2024-03-26T06:51:00.196" v="13541" actId="2711"/>
          <ac:graphicFrameMkLst>
            <pc:docMk/>
            <pc:sldMk cId="2422618988" sldId="500"/>
            <ac:graphicFrameMk id="6" creationId="{DE2ACD4D-1833-98EB-6713-A5788B4E7610}"/>
          </ac:graphicFrameMkLst>
        </pc:graphicFrameChg>
        <pc:picChg chg="del">
          <ac:chgData name="洋一 宮永" userId="501cae91356f9e83" providerId="LiveId" clId="{58AF1360-E354-44F1-9E99-5329C9DFA756}" dt="2024-03-11T03:25:18.307" v="224" actId="478"/>
          <ac:picMkLst>
            <pc:docMk/>
            <pc:sldMk cId="2422618988" sldId="500"/>
            <ac:picMk id="7" creationId="{6058C25D-CC31-8B8D-3862-3C730D44EE4D}"/>
          </ac:picMkLst>
        </pc:picChg>
        <pc:picChg chg="add mod">
          <ac:chgData name="洋一 宮永" userId="501cae91356f9e83" providerId="LiveId" clId="{58AF1360-E354-44F1-9E99-5329C9DFA756}" dt="2024-03-12T03:03:37.965" v="751" actId="1037"/>
          <ac:picMkLst>
            <pc:docMk/>
            <pc:sldMk cId="2422618988" sldId="500"/>
            <ac:picMk id="9" creationId="{A3F64FA4-5211-3459-4887-AF75620DFFE7}"/>
          </ac:picMkLst>
        </pc:picChg>
      </pc:sldChg>
      <pc:sldChg chg="addSp modSp mod">
        <pc:chgData name="洋一 宮永" userId="501cae91356f9e83" providerId="LiveId" clId="{58AF1360-E354-44F1-9E99-5329C9DFA756}" dt="2024-03-26T06:51:34.730" v="13542" actId="2711"/>
        <pc:sldMkLst>
          <pc:docMk/>
          <pc:sldMk cId="84383839" sldId="501"/>
        </pc:sldMkLst>
        <pc:spChg chg="mod">
          <ac:chgData name="洋一 宮永" userId="501cae91356f9e83" providerId="LiveId" clId="{58AF1360-E354-44F1-9E99-5329C9DFA756}" dt="2024-03-19T08:12:46.999" v="7238" actId="113"/>
          <ac:spMkLst>
            <pc:docMk/>
            <pc:sldMk cId="84383839" sldId="501"/>
            <ac:spMk id="3" creationId="{6BC5CF2C-7494-077A-4003-04EE23C70E27}"/>
          </ac:spMkLst>
        </pc:spChg>
        <pc:spChg chg="add mod">
          <ac:chgData name="洋一 宮永" userId="501cae91356f9e83" providerId="LiveId" clId="{58AF1360-E354-44F1-9E99-5329C9DFA756}" dt="2024-03-12T10:38:09.006" v="1561" actId="947"/>
          <ac:spMkLst>
            <pc:docMk/>
            <pc:sldMk cId="84383839" sldId="501"/>
            <ac:spMk id="7" creationId="{F9BD640D-1416-9FB1-05FF-2395E36E8F5B}"/>
          </ac:spMkLst>
        </pc:spChg>
        <pc:spChg chg="mod">
          <ac:chgData name="洋一 宮永" userId="501cae91356f9e83" providerId="LiveId" clId="{58AF1360-E354-44F1-9E99-5329C9DFA756}" dt="2024-03-19T08:13:22.798" v="7241" actId="113"/>
          <ac:spMkLst>
            <pc:docMk/>
            <pc:sldMk cId="84383839" sldId="501"/>
            <ac:spMk id="8" creationId="{666EBD97-70A2-ED33-2961-EC2D7885FD44}"/>
          </ac:spMkLst>
        </pc:spChg>
        <pc:graphicFrameChg chg="modGraphic">
          <ac:chgData name="洋一 宮永" userId="501cae91356f9e83" providerId="LiveId" clId="{58AF1360-E354-44F1-9E99-5329C9DFA756}" dt="2024-03-26T06:51:34.730" v="13542" actId="2711"/>
          <ac:graphicFrameMkLst>
            <pc:docMk/>
            <pc:sldMk cId="84383839" sldId="501"/>
            <ac:graphicFrameMk id="6" creationId="{A057AC81-5AAC-5870-39A8-DCFE900C7317}"/>
          </ac:graphicFrameMkLst>
        </pc:graphicFrameChg>
      </pc:sldChg>
      <pc:sldChg chg="addSp modSp mod">
        <pc:chgData name="洋一 宮永" userId="501cae91356f9e83" providerId="LiveId" clId="{58AF1360-E354-44F1-9E99-5329C9DFA756}" dt="2024-03-26T06:52:09.808" v="13543" actId="2711"/>
        <pc:sldMkLst>
          <pc:docMk/>
          <pc:sldMk cId="2959665106" sldId="502"/>
        </pc:sldMkLst>
        <pc:spChg chg="mod">
          <ac:chgData name="洋一 宮永" userId="501cae91356f9e83" providerId="LiveId" clId="{58AF1360-E354-44F1-9E99-5329C9DFA756}" dt="2024-03-19T08:14:07.387" v="7244" actId="113"/>
          <ac:spMkLst>
            <pc:docMk/>
            <pc:sldMk cId="2959665106" sldId="502"/>
            <ac:spMk id="3" creationId="{C3C21F24-4381-9572-306E-E3A4A91424F4}"/>
          </ac:spMkLst>
        </pc:spChg>
        <pc:spChg chg="add mod">
          <ac:chgData name="洋一 宮永" userId="501cae91356f9e83" providerId="LiveId" clId="{58AF1360-E354-44F1-9E99-5329C9DFA756}" dt="2024-03-13T08:50:43.309" v="2930" actId="20577"/>
          <ac:spMkLst>
            <pc:docMk/>
            <pc:sldMk cId="2959665106" sldId="502"/>
            <ac:spMk id="7" creationId="{7BBFF22C-F854-0E5A-690E-859662070E84}"/>
          </ac:spMkLst>
        </pc:spChg>
        <pc:spChg chg="mod">
          <ac:chgData name="洋一 宮永" userId="501cae91356f9e83" providerId="LiveId" clId="{58AF1360-E354-44F1-9E99-5329C9DFA756}" dt="2024-03-19T08:14:53.207" v="7248" actId="113"/>
          <ac:spMkLst>
            <pc:docMk/>
            <pc:sldMk cId="2959665106" sldId="502"/>
            <ac:spMk id="8" creationId="{354C2A4D-776C-A59B-9030-10FA6E13B7CF}"/>
          </ac:spMkLst>
        </pc:spChg>
        <pc:graphicFrameChg chg="modGraphic">
          <ac:chgData name="洋一 宮永" userId="501cae91356f9e83" providerId="LiveId" clId="{58AF1360-E354-44F1-9E99-5329C9DFA756}" dt="2024-03-26T06:52:09.808" v="13543" actId="2711"/>
          <ac:graphicFrameMkLst>
            <pc:docMk/>
            <pc:sldMk cId="2959665106" sldId="502"/>
            <ac:graphicFrameMk id="6" creationId="{29575F63-F22C-9116-9A89-33825BBB1C88}"/>
          </ac:graphicFrameMkLst>
        </pc:graphicFrameChg>
      </pc:sldChg>
      <pc:sldChg chg="addSp modSp mod">
        <pc:chgData name="洋一 宮永" userId="501cae91356f9e83" providerId="LiveId" clId="{58AF1360-E354-44F1-9E99-5329C9DFA756}" dt="2024-03-26T06:53:31.430" v="13545" actId="2711"/>
        <pc:sldMkLst>
          <pc:docMk/>
          <pc:sldMk cId="2016358720" sldId="503"/>
        </pc:sldMkLst>
        <pc:spChg chg="mod">
          <ac:chgData name="洋一 宮永" userId="501cae91356f9e83" providerId="LiveId" clId="{58AF1360-E354-44F1-9E99-5329C9DFA756}" dt="2024-03-19T08:20:00.259" v="7271" actId="113"/>
          <ac:spMkLst>
            <pc:docMk/>
            <pc:sldMk cId="2016358720" sldId="503"/>
            <ac:spMk id="3" creationId="{88B2582F-6FB7-06E8-255D-D0104F56ECE2}"/>
          </ac:spMkLst>
        </pc:spChg>
        <pc:spChg chg="mod">
          <ac:chgData name="洋一 宮永" userId="501cae91356f9e83" providerId="LiveId" clId="{58AF1360-E354-44F1-9E99-5329C9DFA756}" dt="2024-03-19T08:20:43.097" v="7274" actId="113"/>
          <ac:spMkLst>
            <pc:docMk/>
            <pc:sldMk cId="2016358720" sldId="503"/>
            <ac:spMk id="8" creationId="{47E91B9C-1DCD-B442-233C-2F5E4F21289A}"/>
          </ac:spMkLst>
        </pc:spChg>
        <pc:spChg chg="add mod">
          <ac:chgData name="洋一 宮永" userId="501cae91356f9e83" providerId="LiveId" clId="{58AF1360-E354-44F1-9E99-5329C9DFA756}" dt="2024-03-12T10:31:51.041" v="1487" actId="947"/>
          <ac:spMkLst>
            <pc:docMk/>
            <pc:sldMk cId="2016358720" sldId="503"/>
            <ac:spMk id="10" creationId="{BD9B4BA6-B6DE-61CC-C55E-F388199EB124}"/>
          </ac:spMkLst>
        </pc:spChg>
        <pc:graphicFrameChg chg="modGraphic">
          <ac:chgData name="洋一 宮永" userId="501cae91356f9e83" providerId="LiveId" clId="{58AF1360-E354-44F1-9E99-5329C9DFA756}" dt="2024-03-26T06:53:31.430" v="13545" actId="2711"/>
          <ac:graphicFrameMkLst>
            <pc:docMk/>
            <pc:sldMk cId="2016358720" sldId="503"/>
            <ac:graphicFrameMk id="6" creationId="{5CD80620-09EE-2032-CA0F-E1ACA910CEEB}"/>
          </ac:graphicFrameMkLst>
        </pc:graphicFrameChg>
      </pc:sldChg>
      <pc:sldChg chg="addSp modSp mod">
        <pc:chgData name="洋一 宮永" userId="501cae91356f9e83" providerId="LiveId" clId="{58AF1360-E354-44F1-9E99-5329C9DFA756}" dt="2024-03-26T06:54:23.066" v="13546" actId="2711"/>
        <pc:sldMkLst>
          <pc:docMk/>
          <pc:sldMk cId="4239373757" sldId="504"/>
        </pc:sldMkLst>
        <pc:spChg chg="mod">
          <ac:chgData name="洋一 宮永" userId="501cae91356f9e83" providerId="LiveId" clId="{58AF1360-E354-44F1-9E99-5329C9DFA756}" dt="2024-03-19T08:21:15.452" v="7276" actId="113"/>
          <ac:spMkLst>
            <pc:docMk/>
            <pc:sldMk cId="4239373757" sldId="504"/>
            <ac:spMk id="3" creationId="{21385915-AD5B-743F-A4AC-E8CF9621E2AD}"/>
          </ac:spMkLst>
        </pc:spChg>
        <pc:spChg chg="add mod">
          <ac:chgData name="洋一 宮永" userId="501cae91356f9e83" providerId="LiveId" clId="{58AF1360-E354-44F1-9E99-5329C9DFA756}" dt="2024-03-12T10:29:38.178" v="1450" actId="947"/>
          <ac:spMkLst>
            <pc:docMk/>
            <pc:sldMk cId="4239373757" sldId="504"/>
            <ac:spMk id="7" creationId="{A98DEFBD-3E8B-026B-29A0-443BDABA4518}"/>
          </ac:spMkLst>
        </pc:spChg>
        <pc:spChg chg="mod">
          <ac:chgData name="洋一 宮永" userId="501cae91356f9e83" providerId="LiveId" clId="{58AF1360-E354-44F1-9E99-5329C9DFA756}" dt="2024-03-19T08:21:59.635" v="7279" actId="113"/>
          <ac:spMkLst>
            <pc:docMk/>
            <pc:sldMk cId="4239373757" sldId="504"/>
            <ac:spMk id="8" creationId="{4440D9F9-AC22-8B7C-B43F-CAE28F524C15}"/>
          </ac:spMkLst>
        </pc:spChg>
        <pc:graphicFrameChg chg="modGraphic">
          <ac:chgData name="洋一 宮永" userId="501cae91356f9e83" providerId="LiveId" clId="{58AF1360-E354-44F1-9E99-5329C9DFA756}" dt="2024-03-26T06:54:23.066" v="13546" actId="2711"/>
          <ac:graphicFrameMkLst>
            <pc:docMk/>
            <pc:sldMk cId="4239373757" sldId="504"/>
            <ac:graphicFrameMk id="6" creationId="{ECF9120B-117C-4386-9495-9BBE21F1AF1C}"/>
          </ac:graphicFrameMkLst>
        </pc:graphicFrameChg>
      </pc:sldChg>
      <pc:sldChg chg="addSp modSp mod">
        <pc:chgData name="洋一 宮永" userId="501cae91356f9e83" providerId="LiveId" clId="{58AF1360-E354-44F1-9E99-5329C9DFA756}" dt="2024-03-26T06:52:47.022" v="13544" actId="2711"/>
        <pc:sldMkLst>
          <pc:docMk/>
          <pc:sldMk cId="3971188134" sldId="505"/>
        </pc:sldMkLst>
        <pc:spChg chg="mod">
          <ac:chgData name="洋一 宮永" userId="501cae91356f9e83" providerId="LiveId" clId="{58AF1360-E354-44F1-9E99-5329C9DFA756}" dt="2024-03-19T08:17:25.510" v="7251" actId="113"/>
          <ac:spMkLst>
            <pc:docMk/>
            <pc:sldMk cId="3971188134" sldId="505"/>
            <ac:spMk id="3" creationId="{FA2D9994-7E04-B3A0-0C31-5B346649092A}"/>
          </ac:spMkLst>
        </pc:spChg>
        <pc:spChg chg="add mod">
          <ac:chgData name="洋一 宮永" userId="501cae91356f9e83" providerId="LiveId" clId="{58AF1360-E354-44F1-9E99-5329C9DFA756}" dt="2024-03-12T10:34:03.951" v="1524" actId="1037"/>
          <ac:spMkLst>
            <pc:docMk/>
            <pc:sldMk cId="3971188134" sldId="505"/>
            <ac:spMk id="7" creationId="{84257790-9FFA-E665-4219-8601586A2D37}"/>
          </ac:spMkLst>
        </pc:spChg>
        <pc:spChg chg="mod">
          <ac:chgData name="洋一 宮永" userId="501cae91356f9e83" providerId="LiveId" clId="{58AF1360-E354-44F1-9E99-5329C9DFA756}" dt="2024-03-26T02:48:59.402" v="12495" actId="20577"/>
          <ac:spMkLst>
            <pc:docMk/>
            <pc:sldMk cId="3971188134" sldId="505"/>
            <ac:spMk id="8" creationId="{BC016BF8-4617-5959-B045-3421E3CAD694}"/>
          </ac:spMkLst>
        </pc:spChg>
        <pc:spChg chg="add mod">
          <ac:chgData name="洋一 宮永" userId="501cae91356f9e83" providerId="LiveId" clId="{58AF1360-E354-44F1-9E99-5329C9DFA756}" dt="2024-03-12T10:35:11.319" v="1552" actId="1038"/>
          <ac:spMkLst>
            <pc:docMk/>
            <pc:sldMk cId="3971188134" sldId="505"/>
            <ac:spMk id="9" creationId="{23EE7BCF-8EAD-E500-433D-B2A204138E3B}"/>
          </ac:spMkLst>
        </pc:spChg>
        <pc:graphicFrameChg chg="modGraphic">
          <ac:chgData name="洋一 宮永" userId="501cae91356f9e83" providerId="LiveId" clId="{58AF1360-E354-44F1-9E99-5329C9DFA756}" dt="2024-03-26T06:52:47.022" v="13544" actId="2711"/>
          <ac:graphicFrameMkLst>
            <pc:docMk/>
            <pc:sldMk cId="3971188134" sldId="505"/>
            <ac:graphicFrameMk id="6" creationId="{EDE3CDD4-0F04-8A84-594D-46E747B4CACD}"/>
          </ac:graphicFrameMkLst>
        </pc:graphicFrameChg>
      </pc:sldChg>
      <pc:sldChg chg="modSp mod">
        <pc:chgData name="洋一 宮永" userId="501cae91356f9e83" providerId="LiveId" clId="{58AF1360-E354-44F1-9E99-5329C9DFA756}" dt="2024-03-26T01:44:55.637" v="12376" actId="6549"/>
        <pc:sldMkLst>
          <pc:docMk/>
          <pc:sldMk cId="2267459423" sldId="506"/>
        </pc:sldMkLst>
        <pc:spChg chg="mod">
          <ac:chgData name="洋一 宮永" userId="501cae91356f9e83" providerId="LiveId" clId="{58AF1360-E354-44F1-9E99-5329C9DFA756}" dt="2024-03-17T08:38:51.626" v="7175" actId="113"/>
          <ac:spMkLst>
            <pc:docMk/>
            <pc:sldMk cId="2267459423" sldId="506"/>
            <ac:spMk id="3" creationId="{5FB47F51-720E-483F-7011-BFD4A8FEC23D}"/>
          </ac:spMkLst>
        </pc:spChg>
        <pc:graphicFrameChg chg="mod modGraphic">
          <ac:chgData name="洋一 宮永" userId="501cae91356f9e83" providerId="LiveId" clId="{58AF1360-E354-44F1-9E99-5329C9DFA756}" dt="2024-03-26T01:44:55.637" v="12376" actId="6549"/>
          <ac:graphicFrameMkLst>
            <pc:docMk/>
            <pc:sldMk cId="2267459423" sldId="506"/>
            <ac:graphicFrameMk id="6" creationId="{B5DC054F-B6BE-1744-0E3B-5921E9377ADD}"/>
          </ac:graphicFrameMkLst>
        </pc:graphicFrameChg>
      </pc:sldChg>
      <pc:sldChg chg="del">
        <pc:chgData name="洋一 宮永" userId="501cae91356f9e83" providerId="LiveId" clId="{58AF1360-E354-44F1-9E99-5329C9DFA756}" dt="2024-03-13T03:28:09.851" v="1996" actId="47"/>
        <pc:sldMkLst>
          <pc:docMk/>
          <pc:sldMk cId="996248055" sldId="507"/>
        </pc:sldMkLst>
      </pc:sldChg>
      <pc:sldChg chg="addSp modSp mod">
        <pc:chgData name="洋一 宮永" userId="501cae91356f9e83" providerId="LiveId" clId="{58AF1360-E354-44F1-9E99-5329C9DFA756}" dt="2024-03-26T06:50:15.494" v="13540" actId="2711"/>
        <pc:sldMkLst>
          <pc:docMk/>
          <pc:sldMk cId="764589465" sldId="508"/>
        </pc:sldMkLst>
        <pc:spChg chg="mod">
          <ac:chgData name="洋一 宮永" userId="501cae91356f9e83" providerId="LiveId" clId="{58AF1360-E354-44F1-9E99-5329C9DFA756}" dt="2024-03-26T06:49:35.864" v="13539" actId="2711"/>
          <ac:spMkLst>
            <pc:docMk/>
            <pc:sldMk cId="764589465" sldId="508"/>
            <ac:spMk id="3" creationId="{88B2582F-6FB7-06E8-255D-D0104F56ECE2}"/>
          </ac:spMkLst>
        </pc:spChg>
        <pc:spChg chg="add mod">
          <ac:chgData name="洋一 宮永" userId="501cae91356f9e83" providerId="LiveId" clId="{58AF1360-E354-44F1-9E99-5329C9DFA756}" dt="2024-03-12T10:39:25.756" v="1568" actId="1037"/>
          <ac:spMkLst>
            <pc:docMk/>
            <pc:sldMk cId="764589465" sldId="508"/>
            <ac:spMk id="7" creationId="{7F110178-3FAA-AFE4-4722-88B97087B709}"/>
          </ac:spMkLst>
        </pc:spChg>
        <pc:spChg chg="mod">
          <ac:chgData name="洋一 宮永" userId="501cae91356f9e83" providerId="LiveId" clId="{58AF1360-E354-44F1-9E99-5329C9DFA756}" dt="2024-03-26T06:50:15.494" v="13540" actId="2711"/>
          <ac:spMkLst>
            <pc:docMk/>
            <pc:sldMk cId="764589465" sldId="508"/>
            <ac:spMk id="8" creationId="{47E91B9C-1DCD-B442-233C-2F5E4F21289A}"/>
          </ac:spMkLst>
        </pc:spChg>
        <pc:graphicFrameChg chg="mod modGraphic">
          <ac:chgData name="洋一 宮永" userId="501cae91356f9e83" providerId="LiveId" clId="{58AF1360-E354-44F1-9E99-5329C9DFA756}" dt="2024-03-26T06:49:10.329" v="13538" actId="2711"/>
          <ac:graphicFrameMkLst>
            <pc:docMk/>
            <pc:sldMk cId="764589465" sldId="508"/>
            <ac:graphicFrameMk id="6" creationId="{5CD80620-09EE-2032-CA0F-E1ACA910CEEB}"/>
          </ac:graphicFrameMkLst>
        </pc:graphicFrameChg>
        <pc:picChg chg="mod">
          <ac:chgData name="洋一 宮永" userId="501cae91356f9e83" providerId="LiveId" clId="{58AF1360-E354-44F1-9E99-5329C9DFA756}" dt="2024-03-10T09:44:20.104" v="77" actId="1037"/>
          <ac:picMkLst>
            <pc:docMk/>
            <pc:sldMk cId="764589465" sldId="508"/>
            <ac:picMk id="10" creationId="{7B32A0E6-544E-C3F8-8664-05E51B724E83}"/>
          </ac:picMkLst>
        </pc:picChg>
      </pc:sldChg>
      <pc:sldChg chg="addSp delSp modSp add mod">
        <pc:chgData name="洋一 宮永" userId="501cae91356f9e83" providerId="LiveId" clId="{58AF1360-E354-44F1-9E99-5329C9DFA756}" dt="2024-03-26T06:58:32.603" v="13552" actId="2711"/>
        <pc:sldMkLst>
          <pc:docMk/>
          <pc:sldMk cId="1850225002" sldId="509"/>
        </pc:sldMkLst>
        <pc:spChg chg="mod">
          <ac:chgData name="洋一 宮永" userId="501cae91356f9e83" providerId="LiveId" clId="{58AF1360-E354-44F1-9E99-5329C9DFA756}" dt="2024-03-24T06:31:38.364" v="10621" actId="20577"/>
          <ac:spMkLst>
            <pc:docMk/>
            <pc:sldMk cId="1850225002" sldId="509"/>
            <ac:spMk id="3" creationId="{5782152A-E574-F3CB-DF11-84053D4B6C80}"/>
          </ac:spMkLst>
        </pc:spChg>
        <pc:spChg chg="mod">
          <ac:chgData name="洋一 宮永" userId="501cae91356f9e83" providerId="LiveId" clId="{58AF1360-E354-44F1-9E99-5329C9DFA756}" dt="2024-03-26T06:58:32.603" v="13552" actId="2711"/>
          <ac:spMkLst>
            <pc:docMk/>
            <pc:sldMk cId="1850225002" sldId="509"/>
            <ac:spMk id="9" creationId="{46C079B5-EB73-18E6-CCDE-F7B01F60FAD1}"/>
          </ac:spMkLst>
        </pc:spChg>
        <pc:picChg chg="add del">
          <ac:chgData name="洋一 宮永" userId="501cae91356f9e83" providerId="LiveId" clId="{58AF1360-E354-44F1-9E99-5329C9DFA756}" dt="2024-03-13T03:21:27.681" v="1696" actId="478"/>
          <ac:picMkLst>
            <pc:docMk/>
            <pc:sldMk cId="1850225002" sldId="509"/>
            <ac:picMk id="5" creationId="{7F2D1B06-83C6-317B-4293-6A2DE3EA267F}"/>
          </ac:picMkLst>
        </pc:picChg>
        <pc:picChg chg="del">
          <ac:chgData name="洋一 宮永" userId="501cae91356f9e83" providerId="LiveId" clId="{58AF1360-E354-44F1-9E99-5329C9DFA756}" dt="2024-03-13T03:18:21.594" v="1694" actId="478"/>
          <ac:picMkLst>
            <pc:docMk/>
            <pc:sldMk cId="1850225002" sldId="509"/>
            <ac:picMk id="6" creationId="{9832EA8C-E621-571B-E3DE-347B350F8F44}"/>
          </ac:picMkLst>
        </pc:picChg>
        <pc:picChg chg="add mod">
          <ac:chgData name="洋一 宮永" userId="501cae91356f9e83" providerId="LiveId" clId="{58AF1360-E354-44F1-9E99-5329C9DFA756}" dt="2024-03-13T03:23:26.417" v="1864" actId="1037"/>
          <ac:picMkLst>
            <pc:docMk/>
            <pc:sldMk cId="1850225002" sldId="509"/>
            <ac:picMk id="7" creationId="{7DAECDC9-125F-F952-9B3B-06525CA700C8}"/>
          </ac:picMkLst>
        </pc:picChg>
      </pc:sldChg>
      <pc:sldChg chg="addSp delSp modSp add mod">
        <pc:chgData name="洋一 宮永" userId="501cae91356f9e83" providerId="LiveId" clId="{58AF1360-E354-44F1-9E99-5329C9DFA756}" dt="2024-03-26T06:56:05.508" v="13549" actId="2711"/>
        <pc:sldMkLst>
          <pc:docMk/>
          <pc:sldMk cId="382244130" sldId="510"/>
        </pc:sldMkLst>
        <pc:spChg chg="mod">
          <ac:chgData name="洋一 宮永" userId="501cae91356f9e83" providerId="LiveId" clId="{58AF1360-E354-44F1-9E99-5329C9DFA756}" dt="2024-03-24T06:32:17.638" v="10625" actId="20577"/>
          <ac:spMkLst>
            <pc:docMk/>
            <pc:sldMk cId="382244130" sldId="510"/>
            <ac:spMk id="3" creationId="{169175E9-7AD0-A98E-07F3-7DBC235FA87B}"/>
          </ac:spMkLst>
        </pc:spChg>
        <pc:spChg chg="add mod">
          <ac:chgData name="洋一 宮永" userId="501cae91356f9e83" providerId="LiveId" clId="{58AF1360-E354-44F1-9E99-5329C9DFA756}" dt="2024-03-26T06:55:38.111" v="13548" actId="2711"/>
          <ac:spMkLst>
            <pc:docMk/>
            <pc:sldMk cId="382244130" sldId="510"/>
            <ac:spMk id="8" creationId="{A7FDF864-51BC-7475-2EFE-1E35CFD3D43B}"/>
          </ac:spMkLst>
        </pc:spChg>
        <pc:spChg chg="add mod">
          <ac:chgData name="洋一 宮永" userId="501cae91356f9e83" providerId="LiveId" clId="{58AF1360-E354-44F1-9E99-5329C9DFA756}" dt="2024-03-26T06:55:14.401" v="13547" actId="2711"/>
          <ac:spMkLst>
            <pc:docMk/>
            <pc:sldMk cId="382244130" sldId="510"/>
            <ac:spMk id="10" creationId="{77BE754C-3E06-C920-7346-CE77C4B6DF63}"/>
          </ac:spMkLst>
        </pc:spChg>
        <pc:spChg chg="add mod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11" creationId="{3A56EBF5-F5C9-B8A8-CF63-086F7A3AE66D}"/>
          </ac:spMkLst>
        </pc:spChg>
        <pc:spChg chg="add mod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16" creationId="{E5D119F6-7F92-854E-E418-4B19BF5B90AA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17" creationId="{AC544C9C-4150-F758-1538-8CB4D1DDB002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18" creationId="{262B2C2B-5F74-FBB0-B098-155681EB681E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19" creationId="{F956618D-5AB9-E43C-D6CE-1402811C90A5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0" creationId="{6ED106B5-11F4-82B3-343B-DCE3C6DD1CF8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1" creationId="{E2A837A4-E3D6-0624-7E0C-87501D5C58CA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2" creationId="{A2608EC1-720D-EF25-788C-BE1B183C7353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3" creationId="{6899E5A1-9E1C-C488-C689-D885BD7C187A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4" creationId="{AC1EC105-1D63-1B0D-D021-411A08E773FF}"/>
          </ac:spMkLst>
        </pc:spChg>
        <pc:spChg chg="del mod topLvl">
          <ac:chgData name="洋一 宮永" userId="501cae91356f9e83" providerId="LiveId" clId="{58AF1360-E354-44F1-9E99-5329C9DFA756}" dt="2024-03-13T07:40:41.652" v="2267" actId="478"/>
          <ac:spMkLst>
            <pc:docMk/>
            <pc:sldMk cId="382244130" sldId="510"/>
            <ac:spMk id="25" creationId="{3359B62E-3177-EE74-9090-680472452F61}"/>
          </ac:spMkLst>
        </pc:spChg>
        <pc:spChg chg="add mod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6" creationId="{A95C1613-AA7A-C44C-318B-0EC6E37392C7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28" creationId="{76DD3B61-F504-4BEC-9B5D-601A253F321C}"/>
          </ac:spMkLst>
        </pc:spChg>
        <pc:spChg chg="mod topLvl">
          <ac:chgData name="洋一 宮永" userId="501cae91356f9e83" providerId="LiveId" clId="{58AF1360-E354-44F1-9E99-5329C9DFA756}" dt="2024-03-13T08:12:15.381" v="2878" actId="164"/>
          <ac:spMkLst>
            <pc:docMk/>
            <pc:sldMk cId="382244130" sldId="510"/>
            <ac:spMk id="30" creationId="{B63E74D9-2340-6572-0C7F-D6DF49893785}"/>
          </ac:spMkLst>
        </pc:spChg>
        <pc:spChg chg="add mod">
          <ac:chgData name="洋一 宮永" userId="501cae91356f9e83" providerId="LiveId" clId="{58AF1360-E354-44F1-9E99-5329C9DFA756}" dt="2024-03-26T06:56:05.508" v="13549" actId="2711"/>
          <ac:spMkLst>
            <pc:docMk/>
            <pc:sldMk cId="382244130" sldId="510"/>
            <ac:spMk id="35" creationId="{F521B8D0-7615-EA07-6417-81C336109B6E}"/>
          </ac:spMkLst>
        </pc:spChg>
        <pc:grpChg chg="add del mod ord">
          <ac:chgData name="洋一 宮永" userId="501cae91356f9e83" providerId="LiveId" clId="{58AF1360-E354-44F1-9E99-5329C9DFA756}" dt="2024-03-13T07:39:14.837" v="2266" actId="165"/>
          <ac:grpSpMkLst>
            <pc:docMk/>
            <pc:sldMk cId="382244130" sldId="510"/>
            <ac:grpSpMk id="6" creationId="{DCB804CC-9763-13DB-DA0D-1E9E0CB076B6}"/>
          </ac:grpSpMkLst>
        </pc:grpChg>
        <pc:grpChg chg="del">
          <ac:chgData name="洋一 宮永" userId="501cae91356f9e83" providerId="LiveId" clId="{58AF1360-E354-44F1-9E99-5329C9DFA756}" dt="2024-03-13T03:29:52.796" v="1998" actId="478"/>
          <ac:grpSpMkLst>
            <pc:docMk/>
            <pc:sldMk cId="382244130" sldId="510"/>
            <ac:grpSpMk id="16" creationId="{091D94B0-0DCE-1E24-EE6D-DB4CE5812C55}"/>
          </ac:grpSpMkLst>
        </pc:grpChg>
        <pc:grpChg chg="add mod">
          <ac:chgData name="洋一 宮永" userId="501cae91356f9e83" providerId="LiveId" clId="{58AF1360-E354-44F1-9E99-5329C9DFA756}" dt="2024-03-23T06:09:53.583" v="8965" actId="1036"/>
          <ac:grpSpMkLst>
            <pc:docMk/>
            <pc:sldMk cId="382244130" sldId="510"/>
            <ac:grpSpMk id="34" creationId="{4668A651-41D9-31A9-630C-6D08E5D4EF17}"/>
          </ac:grpSpMkLst>
        </pc:grpChg>
        <pc:picChg chg="add del">
          <ac:chgData name="洋一 宮永" userId="501cae91356f9e83" providerId="LiveId" clId="{58AF1360-E354-44F1-9E99-5329C9DFA756}" dt="2024-03-13T03:33:05.213" v="2032" actId="478"/>
          <ac:picMkLst>
            <pc:docMk/>
            <pc:sldMk cId="382244130" sldId="510"/>
            <ac:picMk id="7" creationId="{75F9642E-B5BF-E257-CABB-CA523BB9BECF}"/>
          </ac:picMkLst>
        </pc:picChg>
        <pc:picChg chg="add mod">
          <ac:chgData name="洋一 宮永" userId="501cae91356f9e83" providerId="LiveId" clId="{58AF1360-E354-44F1-9E99-5329C9DFA756}" dt="2024-03-13T08:12:15.381" v="2878" actId="164"/>
          <ac:picMkLst>
            <pc:docMk/>
            <pc:sldMk cId="382244130" sldId="510"/>
            <ac:picMk id="9" creationId="{26A46E6D-0E32-DE1D-93D9-0164779AD3AF}"/>
          </ac:picMkLst>
        </pc:picChg>
        <pc:cxnChg chg="add mod">
          <ac:chgData name="洋一 宮永" userId="501cae91356f9e83" providerId="LiveId" clId="{58AF1360-E354-44F1-9E99-5329C9DFA756}" dt="2024-03-19T07:59:30.385" v="7198" actId="1582"/>
          <ac:cxnSpMkLst>
            <pc:docMk/>
            <pc:sldMk cId="382244130" sldId="510"/>
            <ac:cxnSpMk id="5" creationId="{17DCCBA7-E35C-DD12-24BD-2F6E7E716E7A}"/>
          </ac:cxnSpMkLst>
        </pc:cxnChg>
        <pc:cxnChg chg="add mod">
          <ac:chgData name="洋一 宮永" userId="501cae91356f9e83" providerId="LiveId" clId="{58AF1360-E354-44F1-9E99-5329C9DFA756}" dt="2024-03-19T07:59:46.520" v="7199" actId="1582"/>
          <ac:cxnSpMkLst>
            <pc:docMk/>
            <pc:sldMk cId="382244130" sldId="510"/>
            <ac:cxnSpMk id="7" creationId="{0B6C4294-A632-3912-600F-8B2047A99A4D}"/>
          </ac:cxnSpMkLst>
        </pc:cxnChg>
        <pc:cxnChg chg="add mod">
          <ac:chgData name="洋一 宮永" userId="501cae91356f9e83" providerId="LiveId" clId="{58AF1360-E354-44F1-9E99-5329C9DFA756}" dt="2024-03-13T08:12:15.381" v="2878" actId="164"/>
          <ac:cxnSpMkLst>
            <pc:docMk/>
            <pc:sldMk cId="382244130" sldId="510"/>
            <ac:cxnSpMk id="12" creationId="{545FD9C3-A561-D6AE-FFB5-1BE5CC16D17E}"/>
          </ac:cxnSpMkLst>
        </pc:cxnChg>
        <pc:cxnChg chg="add mod">
          <ac:chgData name="洋一 宮永" userId="501cae91356f9e83" providerId="LiveId" clId="{58AF1360-E354-44F1-9E99-5329C9DFA756}" dt="2024-03-13T08:12:15.381" v="2878" actId="164"/>
          <ac:cxnSpMkLst>
            <pc:docMk/>
            <pc:sldMk cId="382244130" sldId="510"/>
            <ac:cxnSpMk id="13" creationId="{F9B9A45F-A6ED-4BCB-9A77-B4B233F9E4AC}"/>
          </ac:cxnSpMkLst>
        </pc:cxnChg>
        <pc:cxnChg chg="mod topLvl">
          <ac:chgData name="洋一 宮永" userId="501cae91356f9e83" providerId="LiveId" clId="{58AF1360-E354-44F1-9E99-5329C9DFA756}" dt="2024-03-13T08:12:15.381" v="2878" actId="164"/>
          <ac:cxnSpMkLst>
            <pc:docMk/>
            <pc:sldMk cId="382244130" sldId="510"/>
            <ac:cxnSpMk id="27" creationId="{67610D29-A214-7E31-4727-F3D410F02EF4}"/>
          </ac:cxnSpMkLst>
        </pc:cxnChg>
        <pc:cxnChg chg="mod topLvl">
          <ac:chgData name="洋一 宮永" userId="501cae91356f9e83" providerId="LiveId" clId="{58AF1360-E354-44F1-9E99-5329C9DFA756}" dt="2024-03-13T08:12:15.381" v="2878" actId="164"/>
          <ac:cxnSpMkLst>
            <pc:docMk/>
            <pc:sldMk cId="382244130" sldId="510"/>
            <ac:cxnSpMk id="29" creationId="{229D1B37-90CF-8A1B-5384-48FA86A2B521}"/>
          </ac:cxnSpMkLst>
        </pc:cxnChg>
        <pc:cxnChg chg="mod topLvl">
          <ac:chgData name="洋一 宮永" userId="501cae91356f9e83" providerId="LiveId" clId="{58AF1360-E354-44F1-9E99-5329C9DFA756}" dt="2024-03-13T08:12:15.381" v="2878" actId="164"/>
          <ac:cxnSpMkLst>
            <pc:docMk/>
            <pc:sldMk cId="382244130" sldId="510"/>
            <ac:cxnSpMk id="31" creationId="{AB437E2F-E9A0-38F6-BB52-0030C70742A3}"/>
          </ac:cxnSpMkLst>
        </pc:cxnChg>
        <pc:cxnChg chg="add mod">
          <ac:chgData name="洋一 宮永" userId="501cae91356f9e83" providerId="LiveId" clId="{58AF1360-E354-44F1-9E99-5329C9DFA756}" dt="2024-03-13T08:12:15.381" v="2878" actId="164"/>
          <ac:cxnSpMkLst>
            <pc:docMk/>
            <pc:sldMk cId="382244130" sldId="510"/>
            <ac:cxnSpMk id="32" creationId="{D3F88929-90AB-E4D2-9406-AEC5D1E30C39}"/>
          </ac:cxnSpMkLst>
        </pc:cxnChg>
      </pc:sldChg>
      <pc:sldChg chg="modSp add mod">
        <pc:chgData name="洋一 宮永" userId="501cae91356f9e83" providerId="LiveId" clId="{58AF1360-E354-44F1-9E99-5329C9DFA756}" dt="2024-03-27T02:40:07.049" v="15207" actId="6549"/>
        <pc:sldMkLst>
          <pc:docMk/>
          <pc:sldMk cId="3516825796" sldId="511"/>
        </pc:sldMkLst>
        <pc:spChg chg="mod">
          <ac:chgData name="洋一 宮永" userId="501cae91356f9e83" providerId="LiveId" clId="{58AF1360-E354-44F1-9E99-5329C9DFA756}" dt="2024-03-27T01:06:28.301" v="13677" actId="20577"/>
          <ac:spMkLst>
            <pc:docMk/>
            <pc:sldMk cId="3516825796" sldId="511"/>
            <ac:spMk id="2" creationId="{BB94EC9E-0735-22AB-D4BF-717D57262112}"/>
          </ac:spMkLst>
        </pc:spChg>
        <pc:spChg chg="mod">
          <ac:chgData name="洋一 宮永" userId="501cae91356f9e83" providerId="LiveId" clId="{58AF1360-E354-44F1-9E99-5329C9DFA756}" dt="2024-03-27T02:26:38.609" v="15165" actId="1037"/>
          <ac:spMkLst>
            <pc:docMk/>
            <pc:sldMk cId="3516825796" sldId="511"/>
            <ac:spMk id="3" creationId="{88516105-464E-BA24-25FB-F7812815A667}"/>
          </ac:spMkLst>
        </pc:spChg>
        <pc:graphicFrameChg chg="mod modGraphic">
          <ac:chgData name="洋一 宮永" userId="501cae91356f9e83" providerId="LiveId" clId="{58AF1360-E354-44F1-9E99-5329C9DFA756}" dt="2024-03-27T02:40:07.049" v="15207" actId="6549"/>
          <ac:graphicFrameMkLst>
            <pc:docMk/>
            <pc:sldMk cId="3516825796" sldId="511"/>
            <ac:graphicFrameMk id="5" creationId="{0F2873BD-757B-F666-14A1-B54B2F19CD9C}"/>
          </ac:graphicFrameMkLst>
        </pc:graphicFrameChg>
      </pc:sldChg>
      <pc:sldChg chg="addSp delSp modSp add del mod">
        <pc:chgData name="洋一 宮永" userId="501cae91356f9e83" providerId="LiveId" clId="{58AF1360-E354-44F1-9E99-5329C9DFA756}" dt="2024-03-22T09:18:33.976" v="8301" actId="47"/>
        <pc:sldMkLst>
          <pc:docMk/>
          <pc:sldMk cId="3862298043" sldId="512"/>
        </pc:sldMkLst>
        <pc:spChg chg="mod">
          <ac:chgData name="洋一 宮永" userId="501cae91356f9e83" providerId="LiveId" clId="{58AF1360-E354-44F1-9E99-5329C9DFA756}" dt="2024-03-16T08:27:51.472" v="3376" actId="20577"/>
          <ac:spMkLst>
            <pc:docMk/>
            <pc:sldMk cId="3862298043" sldId="512"/>
            <ac:spMk id="2" creationId="{12B71B9A-97FC-5566-8D31-3518F38CFF81}"/>
          </ac:spMkLst>
        </pc:spChg>
        <pc:spChg chg="mod">
          <ac:chgData name="洋一 宮永" userId="501cae91356f9e83" providerId="LiveId" clId="{58AF1360-E354-44F1-9E99-5329C9DFA756}" dt="2024-03-22T08:47:38.059" v="7469" actId="6549"/>
          <ac:spMkLst>
            <pc:docMk/>
            <pc:sldMk cId="3862298043" sldId="512"/>
            <ac:spMk id="3" creationId="{4890621B-B0F1-C18D-0E16-B720B4819A82}"/>
          </ac:spMkLst>
        </pc:spChg>
        <pc:spChg chg="del">
          <ac:chgData name="洋一 宮永" userId="501cae91356f9e83" providerId="LiveId" clId="{58AF1360-E354-44F1-9E99-5329C9DFA756}" dt="2024-03-16T08:43:50.937" v="4058" actId="478"/>
          <ac:spMkLst>
            <pc:docMk/>
            <pc:sldMk cId="3862298043" sldId="512"/>
            <ac:spMk id="5" creationId="{5E8BCC1F-BF3C-AECE-935C-68C75121DF3B}"/>
          </ac:spMkLst>
        </pc:spChg>
        <pc:spChg chg="del">
          <ac:chgData name="洋一 宮永" userId="501cae91356f9e83" providerId="LiveId" clId="{58AF1360-E354-44F1-9E99-5329C9DFA756}" dt="2024-03-16T08:27:56.709" v="3377" actId="478"/>
          <ac:spMkLst>
            <pc:docMk/>
            <pc:sldMk cId="3862298043" sldId="512"/>
            <ac:spMk id="6" creationId="{7D56F785-40EF-5A87-19E1-6650D3D64F0B}"/>
          </ac:spMkLst>
        </pc:spChg>
        <pc:spChg chg="add mod">
          <ac:chgData name="洋一 宮永" userId="501cae91356f9e83" providerId="LiveId" clId="{58AF1360-E354-44F1-9E99-5329C9DFA756}" dt="2024-03-22T08:44:21.430" v="7400" actId="255"/>
          <ac:spMkLst>
            <pc:docMk/>
            <pc:sldMk cId="3862298043" sldId="512"/>
            <ac:spMk id="7" creationId="{96398F7C-CB10-4717-D72E-CFAC8FF69FE8}"/>
          </ac:spMkLst>
        </pc:spChg>
        <pc:spChg chg="add mod">
          <ac:chgData name="洋一 宮永" userId="501cae91356f9e83" providerId="LiveId" clId="{58AF1360-E354-44F1-9E99-5329C9DFA756}" dt="2024-03-22T08:39:40.299" v="7356" actId="1035"/>
          <ac:spMkLst>
            <pc:docMk/>
            <pc:sldMk cId="3862298043" sldId="512"/>
            <ac:spMk id="8" creationId="{6DBA1BBC-5519-B3CF-974D-3CA542F071DB}"/>
          </ac:spMkLst>
        </pc:spChg>
        <pc:spChg chg="add mod">
          <ac:chgData name="洋一 宮永" userId="501cae91356f9e83" providerId="LiveId" clId="{58AF1360-E354-44F1-9E99-5329C9DFA756}" dt="2024-03-22T08:39:40.299" v="7356" actId="1035"/>
          <ac:spMkLst>
            <pc:docMk/>
            <pc:sldMk cId="3862298043" sldId="512"/>
            <ac:spMk id="9" creationId="{1A6E1769-8B64-C19A-22BB-8026A1717E0A}"/>
          </ac:spMkLst>
        </pc:spChg>
      </pc:sldChg>
      <pc:sldChg chg="addSp modSp add mod">
        <pc:chgData name="洋一 宮永" userId="501cae91356f9e83" providerId="LiveId" clId="{58AF1360-E354-44F1-9E99-5329C9DFA756}" dt="2024-03-26T06:42:11.016" v="13523" actId="14100"/>
        <pc:sldMkLst>
          <pc:docMk/>
          <pc:sldMk cId="1644236228" sldId="513"/>
        </pc:sldMkLst>
        <pc:spChg chg="mod">
          <ac:chgData name="洋一 宮永" userId="501cae91356f9e83" providerId="LiveId" clId="{58AF1360-E354-44F1-9E99-5329C9DFA756}" dt="2024-03-17T06:48:35.690" v="4428" actId="20577"/>
          <ac:spMkLst>
            <pc:docMk/>
            <pc:sldMk cId="1644236228" sldId="513"/>
            <ac:spMk id="2" creationId="{CDFF0BD9-EEF4-66EC-A24B-B42CC32ED794}"/>
          </ac:spMkLst>
        </pc:spChg>
        <pc:spChg chg="mod">
          <ac:chgData name="洋一 宮永" userId="501cae91356f9e83" providerId="LiveId" clId="{58AF1360-E354-44F1-9E99-5329C9DFA756}" dt="2024-03-26T05:43:54.900" v="12523" actId="14100"/>
          <ac:spMkLst>
            <pc:docMk/>
            <pc:sldMk cId="1644236228" sldId="513"/>
            <ac:spMk id="3" creationId="{C83D92C9-E3F8-CE0B-A76B-B1717FFB9684}"/>
          </ac:spMkLst>
        </pc:spChg>
        <pc:spChg chg="add mod">
          <ac:chgData name="洋一 宮永" userId="501cae91356f9e83" providerId="LiveId" clId="{58AF1360-E354-44F1-9E99-5329C9DFA756}" dt="2024-03-17T07:43:07.313" v="5462" actId="164"/>
          <ac:spMkLst>
            <pc:docMk/>
            <pc:sldMk cId="1644236228" sldId="513"/>
            <ac:spMk id="5" creationId="{EBFF33F2-A23A-BC4B-F252-D74E0FBE0BF0}"/>
          </ac:spMkLst>
        </pc:spChg>
        <pc:spChg chg="add mod">
          <ac:chgData name="洋一 宮永" userId="501cae91356f9e83" providerId="LiveId" clId="{58AF1360-E354-44F1-9E99-5329C9DFA756}" dt="2024-03-26T05:38:38.436" v="12505" actId="20577"/>
          <ac:spMkLst>
            <pc:docMk/>
            <pc:sldMk cId="1644236228" sldId="513"/>
            <ac:spMk id="6" creationId="{2B781FF0-7EBA-15BF-43DC-8258AA4F620F}"/>
          </ac:spMkLst>
        </pc:spChg>
        <pc:spChg chg="add mod">
          <ac:chgData name="洋一 宮永" userId="501cae91356f9e83" providerId="LiveId" clId="{58AF1360-E354-44F1-9E99-5329C9DFA756}" dt="2024-03-26T06:41:31.646" v="13519" actId="1035"/>
          <ac:spMkLst>
            <pc:docMk/>
            <pc:sldMk cId="1644236228" sldId="513"/>
            <ac:spMk id="7" creationId="{7A132677-4B88-E34E-BF3E-72B100C11894}"/>
          </ac:spMkLst>
        </pc:spChg>
        <pc:spChg chg="add mod">
          <ac:chgData name="洋一 宮永" userId="501cae91356f9e83" providerId="LiveId" clId="{58AF1360-E354-44F1-9E99-5329C9DFA756}" dt="2024-03-26T06:41:15.856" v="13514" actId="1035"/>
          <ac:spMkLst>
            <pc:docMk/>
            <pc:sldMk cId="1644236228" sldId="513"/>
            <ac:spMk id="8" creationId="{57967850-6835-4509-B92C-8B4FD57C1C24}"/>
          </ac:spMkLst>
        </pc:spChg>
        <pc:spChg chg="add mod">
          <ac:chgData name="洋一 宮永" userId="501cae91356f9e83" providerId="LiveId" clId="{58AF1360-E354-44F1-9E99-5329C9DFA756}" dt="2024-03-17T07:43:07.313" v="5462" actId="164"/>
          <ac:spMkLst>
            <pc:docMk/>
            <pc:sldMk cId="1644236228" sldId="513"/>
            <ac:spMk id="20" creationId="{F65B7FFC-84D7-3F2C-2B50-B6212E1BC8F1}"/>
          </ac:spMkLst>
        </pc:spChg>
        <pc:spChg chg="add mod">
          <ac:chgData name="洋一 宮永" userId="501cae91356f9e83" providerId="LiveId" clId="{58AF1360-E354-44F1-9E99-5329C9DFA756}" dt="2024-03-17T07:43:07.313" v="5462" actId="164"/>
          <ac:spMkLst>
            <pc:docMk/>
            <pc:sldMk cId="1644236228" sldId="513"/>
            <ac:spMk id="21" creationId="{9D2541AA-E632-CC2A-8EFB-52A3147BBEB6}"/>
          </ac:spMkLst>
        </pc:spChg>
        <pc:spChg chg="add mod">
          <ac:chgData name="洋一 宮永" userId="501cae91356f9e83" providerId="LiveId" clId="{58AF1360-E354-44F1-9E99-5329C9DFA756}" dt="2024-03-17T07:43:07.313" v="5462" actId="164"/>
          <ac:spMkLst>
            <pc:docMk/>
            <pc:sldMk cId="1644236228" sldId="513"/>
            <ac:spMk id="23" creationId="{AE5D7CDE-CA5E-2C54-2636-E4BA2099EB6C}"/>
          </ac:spMkLst>
        </pc:spChg>
        <pc:spChg chg="add mod">
          <ac:chgData name="洋一 宮永" userId="501cae91356f9e83" providerId="LiveId" clId="{58AF1360-E354-44F1-9E99-5329C9DFA756}" dt="2024-03-26T06:41:38.726" v="13522" actId="1035"/>
          <ac:spMkLst>
            <pc:docMk/>
            <pc:sldMk cId="1644236228" sldId="513"/>
            <ac:spMk id="24" creationId="{C4E4852D-9840-3461-F237-C0C569194B4B}"/>
          </ac:spMkLst>
        </pc:spChg>
        <pc:grpChg chg="add mod">
          <ac:chgData name="洋一 宮永" userId="501cae91356f9e83" providerId="LiveId" clId="{58AF1360-E354-44F1-9E99-5329C9DFA756}" dt="2024-03-24T06:36:02.419" v="10666" actId="1038"/>
          <ac:grpSpMkLst>
            <pc:docMk/>
            <pc:sldMk cId="1644236228" sldId="513"/>
            <ac:grpSpMk id="29" creationId="{A108B62E-C4D4-4A16-9AF5-7FAAFA128711}"/>
          </ac:grpSpMkLst>
        </pc:grpChg>
        <pc:cxnChg chg="add mod">
          <ac:chgData name="洋一 宮永" userId="501cae91356f9e83" providerId="LiveId" clId="{58AF1360-E354-44F1-9E99-5329C9DFA756}" dt="2024-03-26T06:42:11.016" v="13523" actId="14100"/>
          <ac:cxnSpMkLst>
            <pc:docMk/>
            <pc:sldMk cId="1644236228" sldId="513"/>
            <ac:cxnSpMk id="10" creationId="{5F7D7000-5D57-4658-D559-1959FDB9BA7F}"/>
          </ac:cxnSpMkLst>
        </pc:cxnChg>
        <pc:cxnChg chg="add mod">
          <ac:chgData name="洋一 宮永" userId="501cae91356f9e83" providerId="LiveId" clId="{58AF1360-E354-44F1-9E99-5329C9DFA756}" dt="2024-03-17T07:43:07.313" v="5462" actId="164"/>
          <ac:cxnSpMkLst>
            <pc:docMk/>
            <pc:sldMk cId="1644236228" sldId="513"/>
            <ac:cxnSpMk id="12" creationId="{B4CF16D7-C201-8928-94FE-DC60D5358D5E}"/>
          </ac:cxnSpMkLst>
        </pc:cxnChg>
        <pc:cxnChg chg="add mod">
          <ac:chgData name="洋一 宮永" userId="501cae91356f9e83" providerId="LiveId" clId="{58AF1360-E354-44F1-9E99-5329C9DFA756}" dt="2024-03-17T07:43:07.313" v="5462" actId="164"/>
          <ac:cxnSpMkLst>
            <pc:docMk/>
            <pc:sldMk cId="1644236228" sldId="513"/>
            <ac:cxnSpMk id="14" creationId="{B512E5E6-AC57-B2C1-EF65-1B82B46A8090}"/>
          </ac:cxnSpMkLst>
        </pc:cxnChg>
        <pc:cxnChg chg="add mod">
          <ac:chgData name="洋一 宮永" userId="501cae91356f9e83" providerId="LiveId" clId="{58AF1360-E354-44F1-9E99-5329C9DFA756}" dt="2024-03-17T07:43:07.313" v="5462" actId="164"/>
          <ac:cxnSpMkLst>
            <pc:docMk/>
            <pc:sldMk cId="1644236228" sldId="513"/>
            <ac:cxnSpMk id="19" creationId="{3014B75E-4F50-B068-DE81-2AA22B693EAF}"/>
          </ac:cxnSpMkLst>
        </pc:cxnChg>
        <pc:cxnChg chg="add mod">
          <ac:chgData name="洋一 宮永" userId="501cae91356f9e83" providerId="LiveId" clId="{58AF1360-E354-44F1-9E99-5329C9DFA756}" dt="2024-03-17T07:43:07.313" v="5462" actId="164"/>
          <ac:cxnSpMkLst>
            <pc:docMk/>
            <pc:sldMk cId="1644236228" sldId="513"/>
            <ac:cxnSpMk id="22" creationId="{627BE536-93DA-A8E0-728B-02E6309163B6}"/>
          </ac:cxnSpMkLst>
        </pc:cxnChg>
        <pc:cxnChg chg="add mod">
          <ac:chgData name="洋一 宮永" userId="501cae91356f9e83" providerId="LiveId" clId="{58AF1360-E354-44F1-9E99-5329C9DFA756}" dt="2024-03-17T07:43:07.313" v="5462" actId="164"/>
          <ac:cxnSpMkLst>
            <pc:docMk/>
            <pc:sldMk cId="1644236228" sldId="513"/>
            <ac:cxnSpMk id="25" creationId="{36D5216F-AE12-A78A-89E9-3B003782F50B}"/>
          </ac:cxnSpMkLst>
        </pc:cxnChg>
        <pc:cxnChg chg="add mod">
          <ac:chgData name="洋一 宮永" userId="501cae91356f9e83" providerId="LiveId" clId="{58AF1360-E354-44F1-9E99-5329C9DFA756}" dt="2024-03-17T07:43:07.313" v="5462" actId="164"/>
          <ac:cxnSpMkLst>
            <pc:docMk/>
            <pc:sldMk cId="1644236228" sldId="513"/>
            <ac:cxnSpMk id="27" creationId="{D90EBE33-7502-C9AF-9F32-124686714230}"/>
          </ac:cxnSpMkLst>
        </pc:cxnChg>
      </pc:sldChg>
      <pc:sldChg chg="addSp modSp add mod">
        <pc:chgData name="洋一 宮永" userId="501cae91356f9e83" providerId="LiveId" clId="{58AF1360-E354-44F1-9E99-5329C9DFA756}" dt="2024-03-26T06:57:46.992" v="13551" actId="2711"/>
        <pc:sldMkLst>
          <pc:docMk/>
          <pc:sldMk cId="2992574117" sldId="514"/>
        </pc:sldMkLst>
        <pc:spChg chg="mod">
          <ac:chgData name="洋一 宮永" userId="501cae91356f9e83" providerId="LiveId" clId="{58AF1360-E354-44F1-9E99-5329C9DFA756}" dt="2024-03-17T08:01:43.632" v="5565" actId="20577"/>
          <ac:spMkLst>
            <pc:docMk/>
            <pc:sldMk cId="2992574117" sldId="514"/>
            <ac:spMk id="2" creationId="{CDFF0BD9-EEF4-66EC-A24B-B42CC32ED794}"/>
          </ac:spMkLst>
        </pc:spChg>
        <pc:spChg chg="mod">
          <ac:chgData name="洋一 宮永" userId="501cae91356f9e83" providerId="LiveId" clId="{58AF1360-E354-44F1-9E99-5329C9DFA756}" dt="2024-03-26T06:57:20.318" v="13550" actId="2711"/>
          <ac:spMkLst>
            <pc:docMk/>
            <pc:sldMk cId="2992574117" sldId="514"/>
            <ac:spMk id="3" creationId="{C83D92C9-E3F8-CE0B-A76B-B1717FFB9684}"/>
          </ac:spMkLst>
        </pc:spChg>
        <pc:spChg chg="add mod">
          <ac:chgData name="洋一 宮永" userId="501cae91356f9e83" providerId="LiveId" clId="{58AF1360-E354-44F1-9E99-5329C9DFA756}" dt="2024-03-24T06:26:21.362" v="10615" actId="1036"/>
          <ac:spMkLst>
            <pc:docMk/>
            <pc:sldMk cId="2992574117" sldId="514"/>
            <ac:spMk id="11" creationId="{F39DF839-4645-2BDE-4903-42498C6858D6}"/>
          </ac:spMkLst>
        </pc:spChg>
        <pc:spChg chg="add mod">
          <ac:chgData name="洋一 宮永" userId="501cae91356f9e83" providerId="LiveId" clId="{58AF1360-E354-44F1-9E99-5329C9DFA756}" dt="2024-03-24T06:26:21.362" v="10615" actId="1036"/>
          <ac:spMkLst>
            <pc:docMk/>
            <pc:sldMk cId="2992574117" sldId="514"/>
            <ac:spMk id="12" creationId="{751F1195-8B92-D32F-928F-0F1A91D0658A}"/>
          </ac:spMkLst>
        </pc:spChg>
        <pc:spChg chg="add mod">
          <ac:chgData name="洋一 宮永" userId="501cae91356f9e83" providerId="LiveId" clId="{58AF1360-E354-44F1-9E99-5329C9DFA756}" dt="2024-03-26T06:57:46.992" v="13551" actId="2711"/>
          <ac:spMkLst>
            <pc:docMk/>
            <pc:sldMk cId="2992574117" sldId="514"/>
            <ac:spMk id="13" creationId="{C05A0F5F-3A3D-FB76-9C68-2E9650A1C98B}"/>
          </ac:spMkLst>
        </pc:spChg>
        <pc:picChg chg="add mod">
          <ac:chgData name="洋一 宮永" userId="501cae91356f9e83" providerId="LiveId" clId="{58AF1360-E354-44F1-9E99-5329C9DFA756}" dt="2024-03-24T06:26:21.362" v="10615" actId="1036"/>
          <ac:picMkLst>
            <pc:docMk/>
            <pc:sldMk cId="2992574117" sldId="514"/>
            <ac:picMk id="6" creationId="{D2F9EFA9-559D-C658-C991-D56596A5411E}"/>
          </ac:picMkLst>
        </pc:picChg>
        <pc:picChg chg="add mod">
          <ac:chgData name="洋一 宮永" userId="501cae91356f9e83" providerId="LiveId" clId="{58AF1360-E354-44F1-9E99-5329C9DFA756}" dt="2024-03-24T06:26:21.362" v="10615" actId="1036"/>
          <ac:picMkLst>
            <pc:docMk/>
            <pc:sldMk cId="2992574117" sldId="514"/>
            <ac:picMk id="8" creationId="{20FCFAAB-A08F-F098-A648-C396F213E78A}"/>
          </ac:picMkLst>
        </pc:picChg>
        <pc:picChg chg="add mod">
          <ac:chgData name="洋一 宮永" userId="501cae91356f9e83" providerId="LiveId" clId="{58AF1360-E354-44F1-9E99-5329C9DFA756}" dt="2024-03-24T06:26:21.362" v="10615" actId="1036"/>
          <ac:picMkLst>
            <pc:docMk/>
            <pc:sldMk cId="2992574117" sldId="514"/>
            <ac:picMk id="10" creationId="{1C60BF2B-EF4B-6708-040C-B148BB5DFE22}"/>
          </ac:picMkLst>
        </pc:picChg>
      </pc:sldChg>
      <pc:sldChg chg="addSp delSp modSp add mod">
        <pc:chgData name="洋一 宮永" userId="501cae91356f9e83" providerId="LiveId" clId="{58AF1360-E354-44F1-9E99-5329C9DFA756}" dt="2024-03-24T06:33:32.674" v="10635" actId="20577"/>
        <pc:sldMkLst>
          <pc:docMk/>
          <pc:sldMk cId="412113810" sldId="515"/>
        </pc:sldMkLst>
        <pc:spChg chg="mod">
          <ac:chgData name="洋一 宮永" userId="501cae91356f9e83" providerId="LiveId" clId="{58AF1360-E354-44F1-9E99-5329C9DFA756}" dt="2024-03-24T06:33:32.674" v="10635" actId="20577"/>
          <ac:spMkLst>
            <pc:docMk/>
            <pc:sldMk cId="412113810" sldId="515"/>
            <ac:spMk id="3" creationId="{4890621B-B0F1-C18D-0E16-B720B4819A82}"/>
          </ac:spMkLst>
        </pc:spChg>
        <pc:spChg chg="mod">
          <ac:chgData name="洋一 宮永" userId="501cae91356f9e83" providerId="LiveId" clId="{58AF1360-E354-44F1-9E99-5329C9DFA756}" dt="2024-03-23T05:58:54.917" v="8816" actId="1036"/>
          <ac:spMkLst>
            <pc:docMk/>
            <pc:sldMk cId="412113810" sldId="515"/>
            <ac:spMk id="7" creationId="{96398F7C-CB10-4717-D72E-CFAC8FF69FE8}"/>
          </ac:spMkLst>
        </pc:spChg>
        <pc:spChg chg="mod">
          <ac:chgData name="洋一 宮永" userId="501cae91356f9e83" providerId="LiveId" clId="{58AF1360-E354-44F1-9E99-5329C9DFA756}" dt="2024-03-23T05:58:54.917" v="8816" actId="1036"/>
          <ac:spMkLst>
            <pc:docMk/>
            <pc:sldMk cId="412113810" sldId="515"/>
            <ac:spMk id="8" creationId="{6DBA1BBC-5519-B3CF-974D-3CA542F071DB}"/>
          </ac:spMkLst>
        </pc:spChg>
        <pc:spChg chg="mod">
          <ac:chgData name="洋一 宮永" userId="501cae91356f9e83" providerId="LiveId" clId="{58AF1360-E354-44F1-9E99-5329C9DFA756}" dt="2024-03-23T12:55:45.978" v="9854" actId="20577"/>
          <ac:spMkLst>
            <pc:docMk/>
            <pc:sldMk cId="412113810" sldId="515"/>
            <ac:spMk id="9" creationId="{1A6E1769-8B64-C19A-22BB-8026A1717E0A}"/>
          </ac:spMkLst>
        </pc:spChg>
        <pc:cxnChg chg="add mod">
          <ac:chgData name="洋一 宮永" userId="501cae91356f9e83" providerId="LiveId" clId="{58AF1360-E354-44F1-9E99-5329C9DFA756}" dt="2024-03-23T05:58:54.917" v="8816" actId="1036"/>
          <ac:cxnSpMkLst>
            <pc:docMk/>
            <pc:sldMk cId="412113810" sldId="515"/>
            <ac:cxnSpMk id="6" creationId="{9963C5E7-6F70-59C5-79CF-798E67745E20}"/>
          </ac:cxnSpMkLst>
        </pc:cxnChg>
        <pc:cxnChg chg="add del">
          <ac:chgData name="洋一 宮永" userId="501cae91356f9e83" providerId="LiveId" clId="{58AF1360-E354-44F1-9E99-5329C9DFA756}" dt="2024-03-22T09:23:57.960" v="8333" actId="11529"/>
          <ac:cxnSpMkLst>
            <pc:docMk/>
            <pc:sldMk cId="412113810" sldId="515"/>
            <ac:cxnSpMk id="11" creationId="{D6B7B431-5BF0-38ED-3C19-7B9A116BA12D}"/>
          </ac:cxnSpMkLst>
        </pc:cxnChg>
        <pc:cxnChg chg="add mod">
          <ac:chgData name="洋一 宮永" userId="501cae91356f9e83" providerId="LiveId" clId="{58AF1360-E354-44F1-9E99-5329C9DFA756}" dt="2024-03-23T05:58:54.917" v="8816" actId="1036"/>
          <ac:cxnSpMkLst>
            <pc:docMk/>
            <pc:sldMk cId="412113810" sldId="515"/>
            <ac:cxnSpMk id="13" creationId="{605F46B8-9348-C9F8-0FCD-687A5CCD36EF}"/>
          </ac:cxnSpMkLst>
        </pc:cxnChg>
        <pc:cxnChg chg="add mod">
          <ac:chgData name="洋一 宮永" userId="501cae91356f9e83" providerId="LiveId" clId="{58AF1360-E354-44F1-9E99-5329C9DFA756}" dt="2024-03-23T05:58:54.917" v="8816" actId="1036"/>
          <ac:cxnSpMkLst>
            <pc:docMk/>
            <pc:sldMk cId="412113810" sldId="515"/>
            <ac:cxnSpMk id="14" creationId="{353A669B-5A0C-BB70-A65D-DAC9266ABAA3}"/>
          </ac:cxnSpMkLst>
        </pc:cxnChg>
        <pc:cxnChg chg="add mod">
          <ac:chgData name="洋一 宮永" userId="501cae91356f9e83" providerId="LiveId" clId="{58AF1360-E354-44F1-9E99-5329C9DFA756}" dt="2024-03-23T05:58:54.917" v="8816" actId="1036"/>
          <ac:cxnSpMkLst>
            <pc:docMk/>
            <pc:sldMk cId="412113810" sldId="515"/>
            <ac:cxnSpMk id="15" creationId="{78CF31F6-2058-790A-9399-F2AE4FCD9C78}"/>
          </ac:cxnSpMkLst>
        </pc:cxnChg>
      </pc:sldChg>
      <pc:sldChg chg="modSp add mod">
        <pc:chgData name="洋一 宮永" userId="501cae91356f9e83" providerId="LiveId" clId="{58AF1360-E354-44F1-9E99-5329C9DFA756}" dt="2024-03-27T01:04:05.238" v="13607" actId="20577"/>
        <pc:sldMkLst>
          <pc:docMk/>
          <pc:sldMk cId="4062940685" sldId="516"/>
        </pc:sldMkLst>
        <pc:spChg chg="mod">
          <ac:chgData name="洋一 宮永" userId="501cae91356f9e83" providerId="LiveId" clId="{58AF1360-E354-44F1-9E99-5329C9DFA756}" dt="2024-03-27T01:04:05.238" v="13607" actId="20577"/>
          <ac:spMkLst>
            <pc:docMk/>
            <pc:sldMk cId="4062940685" sldId="516"/>
            <ac:spMk id="3" creationId="{C83D92C9-E3F8-CE0B-A76B-B1717FFB9684}"/>
          </ac:spMkLst>
        </pc:spChg>
      </pc:sldChg>
      <pc:sldChg chg="addSp delSp modSp add mod">
        <pc:chgData name="洋一 宮永" userId="501cae91356f9e83" providerId="LiveId" clId="{58AF1360-E354-44F1-9E99-5329C9DFA756}" dt="2024-03-26T07:04:18.451" v="13580" actId="113"/>
        <pc:sldMkLst>
          <pc:docMk/>
          <pc:sldMk cId="330770675" sldId="517"/>
        </pc:sldMkLst>
        <pc:spChg chg="mod">
          <ac:chgData name="洋一 宮永" userId="501cae91356f9e83" providerId="LiveId" clId="{58AF1360-E354-44F1-9E99-5329C9DFA756}" dt="2024-03-25T15:17:49.864" v="12134" actId="6549"/>
          <ac:spMkLst>
            <pc:docMk/>
            <pc:sldMk cId="330770675" sldId="517"/>
            <ac:spMk id="2" creationId="{CDFF0BD9-EEF4-66EC-A24B-B42CC32ED794}"/>
          </ac:spMkLst>
        </pc:spChg>
        <pc:spChg chg="mod">
          <ac:chgData name="洋一 宮永" userId="501cae91356f9e83" providerId="LiveId" clId="{58AF1360-E354-44F1-9E99-5329C9DFA756}" dt="2024-03-26T07:04:18.451" v="13580" actId="113"/>
          <ac:spMkLst>
            <pc:docMk/>
            <pc:sldMk cId="330770675" sldId="517"/>
            <ac:spMk id="3" creationId="{C83D92C9-E3F8-CE0B-A76B-B1717FFB9684}"/>
          </ac:spMkLst>
        </pc:spChg>
        <pc:spChg chg="add del mod">
          <ac:chgData name="洋一 宮永" userId="501cae91356f9e83" providerId="LiveId" clId="{58AF1360-E354-44F1-9E99-5329C9DFA756}" dt="2024-03-25T14:33:18.916" v="11255" actId="478"/>
          <ac:spMkLst>
            <pc:docMk/>
            <pc:sldMk cId="330770675" sldId="517"/>
            <ac:spMk id="5" creationId="{BDDD6A5E-82E6-5C33-DFCD-95031BF8D07C}"/>
          </ac:spMkLst>
        </pc:spChg>
        <pc:graphicFrameChg chg="add mod modGraphic">
          <ac:chgData name="洋一 宮永" userId="501cae91356f9e83" providerId="LiveId" clId="{58AF1360-E354-44F1-9E99-5329C9DFA756}" dt="2024-03-26T07:03:13.956" v="13578" actId="1035"/>
          <ac:graphicFrameMkLst>
            <pc:docMk/>
            <pc:sldMk cId="330770675" sldId="517"/>
            <ac:graphicFrameMk id="6" creationId="{AF5936E6-5F3C-967C-41F4-8DAA146C06F4}"/>
          </ac:graphicFrameMkLst>
        </pc:graphicFrameChg>
      </pc:sldChg>
      <pc:sldChg chg="modSp add mod">
        <pc:chgData name="洋一 宮永" userId="501cae91356f9e83" providerId="LiveId" clId="{58AF1360-E354-44F1-9E99-5329C9DFA756}" dt="2024-03-27T02:37:18.169" v="15205" actId="6549"/>
        <pc:sldMkLst>
          <pc:docMk/>
          <pc:sldMk cId="3518178080" sldId="518"/>
        </pc:sldMkLst>
        <pc:spChg chg="mod">
          <ac:chgData name="洋一 宮永" userId="501cae91356f9e83" providerId="LiveId" clId="{58AF1360-E354-44F1-9E99-5329C9DFA756}" dt="2024-03-27T02:27:28.705" v="15169" actId="6549"/>
          <ac:spMkLst>
            <pc:docMk/>
            <pc:sldMk cId="3518178080" sldId="518"/>
            <ac:spMk id="3" creationId="{88516105-464E-BA24-25FB-F7812815A667}"/>
          </ac:spMkLst>
        </pc:spChg>
        <pc:graphicFrameChg chg="mod modGraphic">
          <ac:chgData name="洋一 宮永" userId="501cae91356f9e83" providerId="LiveId" clId="{58AF1360-E354-44F1-9E99-5329C9DFA756}" dt="2024-03-27T02:37:18.169" v="15205" actId="6549"/>
          <ac:graphicFrameMkLst>
            <pc:docMk/>
            <pc:sldMk cId="3518178080" sldId="518"/>
            <ac:graphicFrameMk id="5" creationId="{0F2873BD-757B-F666-14A1-B54B2F19CD9C}"/>
          </ac:graphicFrameMkLst>
        </pc:graphicFrameChg>
      </pc:sldChg>
    </pc:docChg>
  </pc:docChgLst>
  <pc:docChgLst>
    <pc:chgData name="洋一 宮永" userId="501cae91356f9e83" providerId="LiveId" clId="{F14B74EF-14C6-481B-8D2A-550BEDE58ADF}"/>
    <pc:docChg chg="addSld modSld">
      <pc:chgData name="洋一 宮永" userId="501cae91356f9e83" providerId="LiveId" clId="{F14B74EF-14C6-481B-8D2A-550BEDE58ADF}" dt="2024-10-09T02:23:17.795" v="1"/>
      <pc:docMkLst>
        <pc:docMk/>
      </pc:docMkLst>
      <pc:sldChg chg="add">
        <pc:chgData name="洋一 宮永" userId="501cae91356f9e83" providerId="LiveId" clId="{F14B74EF-14C6-481B-8D2A-550BEDE58ADF}" dt="2024-10-09T02:22:39.157" v="0"/>
        <pc:sldMkLst>
          <pc:docMk/>
          <pc:sldMk cId="3629346535" sldId="257"/>
        </pc:sldMkLst>
      </pc:sldChg>
      <pc:sldChg chg="add">
        <pc:chgData name="洋一 宮永" userId="501cae91356f9e83" providerId="LiveId" clId="{F14B74EF-14C6-481B-8D2A-550BEDE58ADF}" dt="2024-10-09T02:23:17.795" v="1"/>
        <pc:sldMkLst>
          <pc:docMk/>
          <pc:sldMk cId="333404771" sldId="2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baseline="0">
                <a:solidFill>
                  <a:schemeClr val="tx1"/>
                </a:solidFill>
              </a:rPr>
              <a:t>電源別のライフサイクル</a:t>
            </a:r>
            <a:r>
              <a:rPr lang="en-US" altLang="ja-JP" sz="1200" baseline="0">
                <a:solidFill>
                  <a:schemeClr val="tx1"/>
                </a:solidFill>
              </a:rPr>
              <a:t>CO2</a:t>
            </a:r>
            <a:r>
              <a:rPr lang="ja-JP" altLang="en-US" sz="1200" baseline="0">
                <a:solidFill>
                  <a:schemeClr val="tx1"/>
                </a:solidFill>
              </a:rPr>
              <a:t>排出量 </a:t>
            </a:r>
            <a:r>
              <a:rPr lang="en-US" altLang="ja-JP" sz="1200" baseline="0">
                <a:solidFill>
                  <a:schemeClr val="tx1"/>
                </a:solidFill>
              </a:rPr>
              <a:t>(gCO2/kWh)</a:t>
            </a:r>
            <a:endParaRPr lang="ja-JP" altLang="en-US" sz="1200" baseline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2F-4185-83E9-0A6F555992C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2F-4185-83E9-0A6F555992C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2F-4185-83E9-0A6F555992C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2F-4185-83E9-0A6F555992C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2F-4185-83E9-0A6F555992C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2F-4185-83E9-0A6F555992C9}"/>
              </c:ext>
            </c:extLst>
          </c:dPt>
          <c:cat>
            <c:strRef>
              <c:f>追加グラフ!$BU$4:$BU$9</c:f>
              <c:strCache>
                <c:ptCount val="6"/>
                <c:pt idx="0">
                  <c:v>石炭火力</c:v>
                </c:pt>
                <c:pt idx="1">
                  <c:v>LNG火力</c:v>
                </c:pt>
                <c:pt idx="2">
                  <c:v>太陽光(住宅用)</c:v>
                </c:pt>
                <c:pt idx="3">
                  <c:v>風力(陸上)</c:v>
                </c:pt>
                <c:pt idx="4">
                  <c:v>地熱</c:v>
                </c:pt>
                <c:pt idx="5">
                  <c:v>中小水力</c:v>
                </c:pt>
              </c:strCache>
            </c:strRef>
          </c:cat>
          <c:val>
            <c:numRef>
              <c:f>追加グラフ!$BV$4:$BV$9</c:f>
              <c:numCache>
                <c:formatCode>General</c:formatCode>
                <c:ptCount val="6"/>
                <c:pt idx="0">
                  <c:v>943</c:v>
                </c:pt>
                <c:pt idx="1">
                  <c:v>599</c:v>
                </c:pt>
                <c:pt idx="2">
                  <c:v>38</c:v>
                </c:pt>
                <c:pt idx="3">
                  <c:v>26</c:v>
                </c:pt>
                <c:pt idx="4">
                  <c:v>13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2F-4185-83E9-0A6F55599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3632888"/>
        <c:axId val="503631448"/>
      </c:barChart>
      <c:catAx>
        <c:axId val="503632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3631448"/>
        <c:crosses val="autoZero"/>
        <c:auto val="1"/>
        <c:lblAlgn val="ctr"/>
        <c:lblOffset val="100"/>
        <c:noMultiLvlLbl val="0"/>
      </c:catAx>
      <c:valAx>
        <c:axId val="503631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363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>
                <a:solidFill>
                  <a:schemeClr val="tx1"/>
                </a:solidFill>
              </a:rPr>
              <a:t>水力発電設備の累計出力 </a:t>
            </a:r>
            <a:r>
              <a:rPr lang="en-US" altLang="ja-JP">
                <a:solidFill>
                  <a:schemeClr val="tx1"/>
                </a:solidFill>
              </a:rPr>
              <a:t>(</a:t>
            </a:r>
            <a:r>
              <a:rPr lang="ja-JP" altLang="en-US">
                <a:solidFill>
                  <a:schemeClr val="tx1"/>
                </a:solidFill>
              </a:rPr>
              <a:t>一般電気事業用</a:t>
            </a:r>
            <a:r>
              <a:rPr lang="en-US" altLang="ja-JP">
                <a:solidFill>
                  <a:schemeClr val="tx1"/>
                </a:solidFill>
              </a:rPr>
              <a:t>)</a:t>
            </a:r>
            <a:endParaRPr lang="ja-JP" altLang="en-US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930958416522723"/>
          <c:y val="5.55554909879807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一般水力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追加グラフ!$C$4:$BO$4</c:f>
              <c:numCache>
                <c:formatCode>General</c:formatCode>
                <c:ptCount val="65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</c:numCache>
            </c:numRef>
          </c:cat>
          <c:val>
            <c:numRef>
              <c:f>追加グラフ!$C$5:$BO$5</c:f>
              <c:numCache>
                <c:formatCode>#,##0_);[Red]\(#,##0\)</c:formatCode>
                <c:ptCount val="65"/>
                <c:pt idx="0">
                  <c:v>622</c:v>
                </c:pt>
                <c:pt idx="1">
                  <c:v>622.70000000000005</c:v>
                </c:pt>
                <c:pt idx="2">
                  <c:v>700</c:v>
                </c:pt>
                <c:pt idx="3">
                  <c:v>750</c:v>
                </c:pt>
                <c:pt idx="4">
                  <c:v>794.5</c:v>
                </c:pt>
                <c:pt idx="5">
                  <c:v>860</c:v>
                </c:pt>
                <c:pt idx="6">
                  <c:v>930</c:v>
                </c:pt>
                <c:pt idx="7">
                  <c:v>1000</c:v>
                </c:pt>
                <c:pt idx="8">
                  <c:v>1070</c:v>
                </c:pt>
                <c:pt idx="9">
                  <c:v>1156.7</c:v>
                </c:pt>
                <c:pt idx="10">
                  <c:v>1220</c:v>
                </c:pt>
                <c:pt idx="11">
                  <c:v>1280</c:v>
                </c:pt>
                <c:pt idx="12">
                  <c:v>1340</c:v>
                </c:pt>
                <c:pt idx="13">
                  <c:v>1390</c:v>
                </c:pt>
                <c:pt idx="14">
                  <c:v>1440.7</c:v>
                </c:pt>
                <c:pt idx="15">
                  <c:v>1465</c:v>
                </c:pt>
                <c:pt idx="16">
                  <c:v>1485</c:v>
                </c:pt>
                <c:pt idx="17">
                  <c:v>1505</c:v>
                </c:pt>
                <c:pt idx="18">
                  <c:v>1525</c:v>
                </c:pt>
                <c:pt idx="19">
                  <c:v>1544.8</c:v>
                </c:pt>
                <c:pt idx="20">
                  <c:v>1562.7</c:v>
                </c:pt>
                <c:pt idx="21">
                  <c:v>1573.8</c:v>
                </c:pt>
                <c:pt idx="22">
                  <c:v>1624.3</c:v>
                </c:pt>
                <c:pt idx="23">
                  <c:v>1641.4</c:v>
                </c:pt>
                <c:pt idx="24">
                  <c:v>1659.9</c:v>
                </c:pt>
                <c:pt idx="25">
                  <c:v>1680.1</c:v>
                </c:pt>
                <c:pt idx="26">
                  <c:v>1692.4</c:v>
                </c:pt>
                <c:pt idx="27">
                  <c:v>1704</c:v>
                </c:pt>
                <c:pt idx="28">
                  <c:v>1759.8</c:v>
                </c:pt>
                <c:pt idx="29">
                  <c:v>1776.2</c:v>
                </c:pt>
                <c:pt idx="30">
                  <c:v>1806.6</c:v>
                </c:pt>
                <c:pt idx="31">
                  <c:v>1810.4</c:v>
                </c:pt>
                <c:pt idx="32">
                  <c:v>1821.1</c:v>
                </c:pt>
                <c:pt idx="33">
                  <c:v>1833.9</c:v>
                </c:pt>
                <c:pt idx="34">
                  <c:v>1870.5</c:v>
                </c:pt>
                <c:pt idx="35">
                  <c:v>1885.3</c:v>
                </c:pt>
                <c:pt idx="36">
                  <c:v>1894.3</c:v>
                </c:pt>
                <c:pt idx="37">
                  <c:v>1899.8</c:v>
                </c:pt>
                <c:pt idx="38">
                  <c:v>1918.2</c:v>
                </c:pt>
                <c:pt idx="39">
                  <c:v>1931.4</c:v>
                </c:pt>
                <c:pt idx="40">
                  <c:v>1939.5</c:v>
                </c:pt>
                <c:pt idx="41">
                  <c:v>1952.6</c:v>
                </c:pt>
                <c:pt idx="42">
                  <c:v>1955.8</c:v>
                </c:pt>
                <c:pt idx="43">
                  <c:v>1959.5</c:v>
                </c:pt>
                <c:pt idx="44">
                  <c:v>1970.7</c:v>
                </c:pt>
                <c:pt idx="45">
                  <c:v>1978.2</c:v>
                </c:pt>
                <c:pt idx="46">
                  <c:v>1983.4</c:v>
                </c:pt>
                <c:pt idx="47">
                  <c:v>1991.2</c:v>
                </c:pt>
                <c:pt idx="48">
                  <c:v>2002.2</c:v>
                </c:pt>
                <c:pt idx="49">
                  <c:v>2007.6</c:v>
                </c:pt>
                <c:pt idx="50">
                  <c:v>2015.3</c:v>
                </c:pt>
                <c:pt idx="51">
                  <c:v>2022.1</c:v>
                </c:pt>
                <c:pt idx="52">
                  <c:v>2052.5</c:v>
                </c:pt>
                <c:pt idx="53">
                  <c:v>2059.9106000000002</c:v>
                </c:pt>
                <c:pt idx="54">
                  <c:v>2061.4166</c:v>
                </c:pt>
                <c:pt idx="55" formatCode="#,##0_);[Red]\(#,##0\)">
                  <c:v>2063.3166000000001</c:v>
                </c:pt>
                <c:pt idx="56" formatCode="#,##0_);[Red]\(#,##0\)">
                  <c:v>2069</c:v>
                </c:pt>
                <c:pt idx="57" formatCode="#,##0_);[Red]\(#,##0\)">
                  <c:v>2074</c:v>
                </c:pt>
                <c:pt idx="58" formatCode="#,##0_);[Red]\(#,##0\)">
                  <c:v>2073</c:v>
                </c:pt>
                <c:pt idx="59" formatCode="#,##0_);[Red]\(#,##0\)">
                  <c:v>2076</c:v>
                </c:pt>
                <c:pt idx="60" formatCode="#,##0_);[Red]\(#,##0\)">
                  <c:v>2076</c:v>
                </c:pt>
                <c:pt idx="61" formatCode="#,##0_);[Red]\(#,##0\)">
                  <c:v>2075.8789999999999</c:v>
                </c:pt>
                <c:pt idx="62" formatCode="#,##0_ ">
                  <c:v>2074</c:v>
                </c:pt>
                <c:pt idx="63" formatCode="#,##0">
                  <c:v>2067</c:v>
                </c:pt>
                <c:pt idx="64" formatCode="#,##0">
                  <c:v>2085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D-45F7-AFED-8643DD75EFB0}"/>
            </c:ext>
          </c:extLst>
        </c:ser>
        <c:ser>
          <c:idx val="1"/>
          <c:order val="1"/>
          <c:tx>
            <c:v>揚水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追加グラフ!$C$4:$BO$4</c:f>
              <c:numCache>
                <c:formatCode>General</c:formatCode>
                <c:ptCount val="65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</c:numCache>
            </c:numRef>
          </c:cat>
          <c:val>
            <c:numRef>
              <c:f>追加グラフ!$C$6:$BO$6</c:f>
              <c:numCache>
                <c:formatCode>#,##0_);[Red]\(#,##0\)</c:formatCode>
                <c:ptCount val="65"/>
                <c:pt idx="0">
                  <c:v>0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5</c:v>
                </c:pt>
                <c:pt idx="7">
                  <c:v>4.5999999999999996</c:v>
                </c:pt>
                <c:pt idx="8">
                  <c:v>6</c:v>
                </c:pt>
                <c:pt idx="9">
                  <c:v>10.8</c:v>
                </c:pt>
                <c:pt idx="10">
                  <c:v>10.8</c:v>
                </c:pt>
                <c:pt idx="11">
                  <c:v>23</c:v>
                </c:pt>
                <c:pt idx="12">
                  <c:v>23</c:v>
                </c:pt>
                <c:pt idx="13">
                  <c:v>30</c:v>
                </c:pt>
                <c:pt idx="14">
                  <c:v>76.8</c:v>
                </c:pt>
                <c:pt idx="15">
                  <c:v>100</c:v>
                </c:pt>
                <c:pt idx="16">
                  <c:v>112</c:v>
                </c:pt>
                <c:pt idx="17">
                  <c:v>152</c:v>
                </c:pt>
                <c:pt idx="18">
                  <c:v>288</c:v>
                </c:pt>
                <c:pt idx="19">
                  <c:v>335.7</c:v>
                </c:pt>
                <c:pt idx="20">
                  <c:v>335.7</c:v>
                </c:pt>
                <c:pt idx="21">
                  <c:v>380.7</c:v>
                </c:pt>
                <c:pt idx="22">
                  <c:v>515.70000000000005</c:v>
                </c:pt>
                <c:pt idx="23">
                  <c:v>594.70000000000005</c:v>
                </c:pt>
                <c:pt idx="24">
                  <c:v>706.9</c:v>
                </c:pt>
                <c:pt idx="25">
                  <c:v>797.7</c:v>
                </c:pt>
                <c:pt idx="26">
                  <c:v>797.7</c:v>
                </c:pt>
                <c:pt idx="27">
                  <c:v>908</c:v>
                </c:pt>
                <c:pt idx="28">
                  <c:v>948.2</c:v>
                </c:pt>
                <c:pt idx="29">
                  <c:v>1077.8</c:v>
                </c:pt>
                <c:pt idx="30">
                  <c:v>1228.8</c:v>
                </c:pt>
                <c:pt idx="31">
                  <c:v>1395.3</c:v>
                </c:pt>
                <c:pt idx="32">
                  <c:v>1405.5</c:v>
                </c:pt>
                <c:pt idx="33">
                  <c:v>1435.5</c:v>
                </c:pt>
                <c:pt idx="34">
                  <c:v>1435.5</c:v>
                </c:pt>
                <c:pt idx="35">
                  <c:v>1555.5</c:v>
                </c:pt>
                <c:pt idx="36">
                  <c:v>1615.5</c:v>
                </c:pt>
                <c:pt idx="37">
                  <c:v>1700.5</c:v>
                </c:pt>
                <c:pt idx="38">
                  <c:v>1700.5</c:v>
                </c:pt>
                <c:pt idx="39">
                  <c:v>1700.5</c:v>
                </c:pt>
                <c:pt idx="40">
                  <c:v>1820.5</c:v>
                </c:pt>
                <c:pt idx="41">
                  <c:v>1851.5</c:v>
                </c:pt>
                <c:pt idx="42">
                  <c:v>1893.5</c:v>
                </c:pt>
                <c:pt idx="43">
                  <c:v>2085.5</c:v>
                </c:pt>
                <c:pt idx="44">
                  <c:v>2227.5</c:v>
                </c:pt>
                <c:pt idx="45">
                  <c:v>2318.5</c:v>
                </c:pt>
                <c:pt idx="46">
                  <c:v>2317.5</c:v>
                </c:pt>
                <c:pt idx="47">
                  <c:v>2390.5</c:v>
                </c:pt>
                <c:pt idx="48">
                  <c:v>2430.5</c:v>
                </c:pt>
                <c:pt idx="49">
                  <c:v>2470.5</c:v>
                </c:pt>
                <c:pt idx="50">
                  <c:v>2470.5</c:v>
                </c:pt>
                <c:pt idx="51">
                  <c:v>2467.6</c:v>
                </c:pt>
                <c:pt idx="52">
                  <c:v>2467.6</c:v>
                </c:pt>
                <c:pt idx="53">
                  <c:v>2465.904</c:v>
                </c:pt>
                <c:pt idx="54">
                  <c:v>2512.904</c:v>
                </c:pt>
                <c:pt idx="55" formatCode="#,##0_);[Red]\(#,##0\)">
                  <c:v>2512.904</c:v>
                </c:pt>
                <c:pt idx="56" formatCode="#,##0_);[Red]\(#,##0\)">
                  <c:v>2534</c:v>
                </c:pt>
                <c:pt idx="57" formatCode="#,##0_);[Red]\(#,##0\)">
                  <c:v>2564</c:v>
                </c:pt>
                <c:pt idx="58" formatCode="#,##0_);[Red]\(#,##0\)">
                  <c:v>2564</c:v>
                </c:pt>
                <c:pt idx="59" formatCode="#,##0_);[Red]\(#,##0\)">
                  <c:v>2594</c:v>
                </c:pt>
                <c:pt idx="60" formatCode="#,##0_);[Red]\(#,##0\)">
                  <c:v>2624</c:v>
                </c:pt>
                <c:pt idx="61" formatCode="#,##0_);[Red]\(#,##0\)">
                  <c:v>2671.5540000000001</c:v>
                </c:pt>
                <c:pt idx="62" formatCode="#,##0_ ">
                  <c:v>2672</c:v>
                </c:pt>
                <c:pt idx="63" formatCode="#,##0">
                  <c:v>2732</c:v>
                </c:pt>
                <c:pt idx="64" formatCode="#,##0">
                  <c:v>2752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D-45F7-AFED-8643DD75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554480"/>
        <c:axId val="1"/>
      </c:lineChart>
      <c:catAx>
        <c:axId val="48055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0554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786803358981837"/>
          <c:y val="0.28298573379434583"/>
          <c:w val="0.23281019359759514"/>
          <c:h val="8.302641136647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810138-7DD9-45B5-B45E-D5E523CE9E70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D452B4B-3A27-408C-A869-5CF8BBC06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5850-41B0-4FB8-A9BF-5867A2ED7B9F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8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872-3D82-463E-8BA4-A1B33D379317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3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9049-4EE9-445E-A934-F8F1425699BA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89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26D-F0C7-46EE-B811-F5D1AD2669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5061-14BA-4C6B-A91C-4FA26520D04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5395-C343-4355-A41D-B1C54E646F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9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71ED-A208-4241-AFAF-1DAAF741F9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4F04-20F7-44E8-B00B-91CBE86936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735C-85B7-4E44-A5AD-57B2514F5BE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E63E-D061-4AFD-9C63-FBF854F48F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7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3CD3-D2B1-4C2C-9B30-1F88B97D9F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4609-7F33-4F79-9B97-F3FD284D2566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1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5" indent="0">
              <a:buNone/>
              <a:defRPr sz="2400"/>
            </a:lvl3pPr>
            <a:lvl4pPr marL="1371262" indent="0">
              <a:buNone/>
              <a:defRPr sz="2000"/>
            </a:lvl4pPr>
            <a:lvl5pPr marL="1828350" indent="0">
              <a:buNone/>
              <a:defRPr sz="2000"/>
            </a:lvl5pPr>
            <a:lvl6pPr marL="2285437" indent="0">
              <a:buNone/>
              <a:defRPr sz="2000"/>
            </a:lvl6pPr>
            <a:lvl7pPr marL="2742524" indent="0">
              <a:buNone/>
              <a:defRPr sz="2000"/>
            </a:lvl7pPr>
            <a:lvl8pPr marL="3199612" indent="0">
              <a:buNone/>
              <a:defRPr sz="2000"/>
            </a:lvl8pPr>
            <a:lvl9pPr marL="365669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27-4271-4BC0-894A-AD2628DE38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52E9-B729-4024-A027-4822AD745A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939-5E1E-458E-94A9-397C1E5674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D4FF5D-4B17-49FD-8C21-AB486A6DC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0C452-E6B5-4182-9FC2-AF4690F9D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81D0A-EA60-48E9-8489-16795CFCC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63B-043D-4865-88FC-26E537FDA8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5602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7A939-C582-47BB-AFDD-25153B581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0E541-CBCF-48BD-BD65-A22FE3DE4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4B36E-1790-4B3D-B2A3-61E3CE265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6FE9-9106-46DB-B78B-A06F367A00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7457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9E1FA-E4EA-4E83-AB61-AAF9ED39E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F752D-5F41-4AD5-A111-FC0926B85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4353C-C62F-4FA6-9032-5BAC5EF3E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BF9B-262C-442E-BBEF-60C0A2FE14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183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39047-DF41-453A-A135-A2D3BE709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B06E7-11DA-4156-A909-F96317261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16E5-9DF1-4E93-8500-434F6FABC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66F3-1E9C-4D20-BA4B-1D921B7D21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75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2ECA62-ED50-4EA3-BF19-D391B694C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FE7AA5-05D7-4E29-90E8-B91FAC40D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AC99CE-E04C-4B5F-A0CB-C1FBC590B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570EF-ED65-44F0-8A6F-A89A048FD1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147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5AF1AD-44CB-489B-90A0-9042493C6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DDB3F3-3BE7-4E99-92D7-0F176B1F3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CCAD7-63DD-4947-B395-8CE2DB5ED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655F-7B65-4E80-BF2D-6E78CACA66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293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923AC5-561F-4321-B7B7-F1BB5CD7E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9E37C5-6FFF-4CBB-87AA-5F7291261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13DEBD-DA3E-4ABF-B89A-33CCEDBD2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C2B7-6DAE-4431-9390-44F1F3AD42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944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6E8F-C476-4ABB-BEAF-CE70F0A3D0F1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85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A1053-B21F-4948-A411-B26D754CB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54BCC-4DFC-43F7-8898-3EBEE48E2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3D984-32D4-4617-B089-2CD371A6C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C557-582C-4BD6-B1C5-6CAE4941EE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256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80C7E-2146-4D37-BBB2-0C50BFC85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BF8BB-BB81-48FE-A432-BA19F3762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5D9364-CD25-4DBA-A9CC-16D7B14F6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5CC3-AF89-4151-8594-994B8F9177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5488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63844-22A1-4449-8C60-662A58EED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FFEFF-901F-4776-827D-12E7C5107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CE6D8-379C-49B8-8D52-1EE58A1FB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CA89-25A5-4D13-8B1E-981184FB0D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1107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4E171-54E3-44C1-B810-EE90406CD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B856F-7625-4A09-AF0F-FD7CA56EC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C537B-6F35-405D-B888-B99575EE9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FC80-C6C6-437F-81FB-55AB2ABB4D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50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089683-2608-4F4D-84CA-B7D649E23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CB602C-CCA4-4A57-9617-C36DCF602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A6A04D-63B2-4BF7-8C7E-D1AE46F20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482C-9FCA-4B36-8541-EC12ECED9D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3597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F27EA4-0404-4BA1-9B1D-42B69D6F0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F151BC-6B27-4ED6-BF52-877E8BA6D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3EBBCB-9883-4083-B2C0-66FDB4633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9335-2353-4172-BA98-1DD32F6C83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6040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D4FF5D-4B17-49FD-8C21-AB486A6DC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0C452-E6B5-4182-9FC2-AF4690F9D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81D0A-EA60-48E9-8489-16795CFCC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63B-043D-4865-88FC-26E537FDA8E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5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7A939-C582-47BB-AFDD-25153B581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0E541-CBCF-48BD-BD65-A22FE3DE4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4B36E-1790-4B3D-B2A3-61E3CE265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6FE9-9106-46DB-B78B-A06F367A00B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51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9E1FA-E4EA-4E83-AB61-AAF9ED39E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F752D-5F41-4AD5-A111-FC0926B85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4353C-C62F-4FA6-9032-5BAC5EF3E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BF9B-262C-442E-BBEF-60C0A2FE146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37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39047-DF41-453A-A135-A2D3BE709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B06E7-11DA-4156-A909-F96317261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16E5-9DF1-4E93-8500-434F6FABC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66F3-1E9C-4D20-BA4B-1D921B7D219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B718-17B4-41A7-BC1F-458F431188B3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616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2ECA62-ED50-4EA3-BF19-D391B694C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FE7AA5-05D7-4E29-90E8-B91FAC40D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AC99CE-E04C-4B5F-A0CB-C1FBC590B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570EF-ED65-44F0-8A6F-A89A048FD14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41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5AF1AD-44CB-489B-90A0-9042493C6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DDB3F3-3BE7-4E99-92D7-0F176B1F3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DCCAD7-63DD-4947-B395-8CE2DB5ED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655F-7B65-4E80-BF2D-6E78CACA668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1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923AC5-561F-4321-B7B7-F1BB5CD7E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9E37C5-6FFF-4CBB-87AA-5F7291261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13DEBD-DA3E-4ABF-B89A-33CCEDBD2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C2B7-6DAE-4431-9390-44F1F3AD425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8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A1053-B21F-4948-A411-B26D754CB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54BCC-4DFC-43F7-8898-3EBEE48E2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3D984-32D4-4617-B089-2CD371A6C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C557-582C-4BD6-B1C5-6CAE4941EE5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46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80C7E-2146-4D37-BBB2-0C50BFC85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BF8BB-BB81-48FE-A432-BA19F3762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5D9364-CD25-4DBA-A9CC-16D7B14F6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5CC3-AF89-4151-8594-994B8F9177C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60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63844-22A1-4449-8C60-662A58EED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FFEFF-901F-4776-827D-12E7C5107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CE6D8-379C-49B8-8D52-1EE58A1FB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CA89-25A5-4D13-8B1E-981184FB0D6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05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4E171-54E3-44C1-B810-EE90406CD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B856F-7625-4A09-AF0F-FD7CA56EC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C537B-6F35-405D-B888-B99575EE9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FC80-C6C6-437F-81FB-55AB2ABB4DB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6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089683-2608-4F4D-84CA-B7D649E23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CB602C-CCA4-4A57-9617-C36DCF602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A6A04D-63B2-4BF7-8C7E-D1AE46F20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482C-9FCA-4B36-8541-EC12ECED9D8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02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F27EA4-0404-4BA1-9B1D-42B69D6F0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F151BC-6B27-4ED6-BF52-877E8BA6D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3EBBCB-9883-4083-B2C0-66FDB4633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9335-2353-4172-BA98-1DD32F6C83E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BBE7-306B-4BCD-B4C9-4FF3F9124C8A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61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6E55-EBA3-480E-B6FC-223F66CF77DD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2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C14A-5FDF-4EAD-B363-A27B80820467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24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8C80-412E-4518-9033-04B301F5C0A0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5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31C2-8A03-4CA7-AC21-196EC7A30F4F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69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02F1-D805-48BD-A19C-F5A788D76414}" type="datetime1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0C09-83A1-42C0-B6AD-52FE2292E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26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8E87-C6F4-45A7-8FEC-912DE2BD37A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60BD-992F-40D3-ADE0-83E0AD7DCA2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3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175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6" indent="-342816" algn="l" defTabSz="914175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5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5" indent="-228544" algn="l" defTabSz="914175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4" indent="-228544" algn="l" defTabSz="914175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0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8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5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2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0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7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4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8" algn="l" defTabSz="91417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9505BE-0CC9-4DF0-A40D-E4E2BB81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2A9EC4-65EF-4F70-9714-3C7C46778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4D24EB-076D-4D81-8E75-210A377320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EAD3FE-FC8E-4AC3-A97A-23DB116F01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133485-79B9-4555-A5FB-D898F9ABC3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DD23BD90-F3F2-4AF1-BE93-06B1B304C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84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9505BE-0CC9-4DF0-A40D-E4E2BB81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2A9EC4-65EF-4F70-9714-3C7C46778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4D24EB-076D-4D81-8E75-210A377320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EAD3FE-FC8E-4AC3-A97A-23DB116F01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133485-79B9-4555-A5FB-D898F9ABC3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3BD90-F3F2-4AF1-BE93-06B1B304C607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0F5D-9977-EE1F-95CB-2AC51C24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CC44B-D250-F851-D3C1-6E43D182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0980"/>
            <a:ext cx="8208000" cy="1800000"/>
          </a:xfrm>
        </p:spPr>
        <p:txBody>
          <a:bodyPr>
            <a:normAutofit/>
          </a:bodyPr>
          <a:lstStyle/>
          <a:p>
            <a:pPr algn="ctr">
              <a:lnSpc>
                <a:spcPts val="5000"/>
              </a:lnSpc>
            </a:pPr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「地域のための小水力発電に関する</a:t>
            </a:r>
            <a:br>
              <a:rPr kumimoji="1" lang="en-US" altLang="ja-JP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研究会報告書」について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E8DD9D-A86B-4A2A-C42D-EFB7D2CE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697299"/>
            <a:ext cx="7920000" cy="25161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明朝" panose="02020600040205080304" pitchFamily="18" charset="-128"/>
                <a:cs typeface="+mn-cs"/>
              </a:rPr>
              <a:t>2025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明朝" panose="02020600040205080304" pitchFamily="18" charset="-128"/>
                <a:cs typeface="+mn-cs"/>
              </a:rPr>
              <a:t>年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明朝" panose="02020600040205080304" pitchFamily="18" charset="-128"/>
                <a:cs typeface="+mn-cs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明朝" panose="02020600040205080304" pitchFamily="18" charset="-128"/>
                <a:cs typeface="+mn-cs"/>
              </a:rPr>
              <a:t>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明朝" panose="02020600040205080304" pitchFamily="18" charset="-128"/>
                <a:cs typeface="+mn-cs"/>
              </a:rPr>
              <a:t>20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明朝" panose="02020600040205080304" pitchFamily="18" charset="-128"/>
                <a:cs typeface="+mn-cs"/>
              </a:rPr>
              <a:t>日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明朝" panose="02020600040205080304" pitchFamily="18" charset="-128"/>
              <a:cs typeface="+mn-cs"/>
            </a:endParaRPr>
          </a:p>
          <a:p>
            <a:pPr marL="0" lvl="1" indent="0" algn="ctr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明朝" panose="02020600040205080304" pitchFamily="18" charset="-128"/>
              </a:rPr>
              <a:t>「地域のための小水力発電に関する研究会」委員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lvl="1" indent="0" algn="ctr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電力中央研究所　名誉研究アドバイザー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lvl="1" indent="0" algn="ctr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kumimoji="1" lang="ja-JP" altLang="en-US" sz="2800" b="0" i="0" u="none" strike="noStrike" kern="1200" cap="none" spc="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宮永洋一</a:t>
            </a:r>
            <a:endParaRPr lang="en-US" altLang="ja-JP" sz="2800" b="1" spc="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FC5FAE-73BC-ABA0-D106-57E058A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F0C09-83A1-42C0-B6AD-52FE2292E9E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E21C78-01A4-7B92-828C-62FD0AF13EE3}"/>
              </a:ext>
            </a:extLst>
          </p:cNvPr>
          <p:cNvSpPr txBox="1"/>
          <p:nvPr/>
        </p:nvSpPr>
        <p:spPr>
          <a:xfrm>
            <a:off x="4443412" y="416654"/>
            <a:ext cx="410400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地域のための小水力発電推進セミナー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2025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F2387BC2-C68D-4B65-812A-675271C0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0F21179-0DA8-4E1C-84E6-F317E9D9F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地域活用電源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012CEDF-6DDF-4717-886D-F5CB49C6D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4"/>
            <a:ext cx="8064000" cy="3671359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総合エネ調　再エネ</a:t>
            </a:r>
            <a:r>
              <a:rPr lang="zh-TW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主力電源化制度改革小委員会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中間とりまとめ（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2020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月）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災害時のレジリエンス強化やエネルギーの地産地消に資する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「地域活用電源」については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FIT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の枠組みを維持</a:t>
            </a:r>
            <a:endParaRPr lang="en-US" altLang="ja-JP" sz="2000" b="1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地域の再エネ資源が活かされることで、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再エネが地域を下支えし、雇用や経済等が地域で循環することが重要</a:t>
            </a:r>
          </a:p>
        </p:txBody>
      </p:sp>
    </p:spTree>
    <p:extLst>
      <p:ext uri="{BB962C8B-B14F-4D97-AF65-F5344CB8AC3E}">
        <p14:creationId xmlns:p14="http://schemas.microsoft.com/office/powerpoint/2010/main" val="102970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0A967-5B5E-7D18-99B2-5A3AC2CB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4580B6D9-1320-08ED-45E0-5EE4E001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E13D7AF-3958-06E5-1A84-077C20587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研究会で調査した事例 </a:t>
            </a:r>
            <a:r>
              <a:rPr lang="en-US" altLang="ja-JP" sz="2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(35</a:t>
            </a:r>
            <a:r>
              <a:rPr lang="ja-JP" altLang="en-US" sz="2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発電所</a:t>
            </a:r>
            <a:r>
              <a:rPr lang="en-US" altLang="ja-JP" sz="2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lang="ja-JP" altLang="en-US" sz="28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2BEFF17-6D19-0ED2-023E-AA7ED61E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0151" y="2500853"/>
            <a:ext cx="2987459" cy="71661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ja-JP" altLang="en-US" sz="1800" b="1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カッコ内は発電所数</a:t>
            </a:r>
            <a:endParaRPr lang="en-US" altLang="ja-JP" sz="1800" b="1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ja-JP" altLang="en-US" sz="18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赤字・赤丸</a:t>
            </a:r>
            <a:r>
              <a:rPr lang="ja-JP" altLang="en-US" sz="1800" b="1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は現地調査実施</a:t>
            </a:r>
            <a:endParaRPr lang="en-US" altLang="ja-JP" sz="1800" b="1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3E4EE-00F7-258C-DF7D-19872459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907" r="9670" b="4334"/>
          <a:stretch/>
        </p:blipFill>
        <p:spPr>
          <a:xfrm>
            <a:off x="2043116" y="1457847"/>
            <a:ext cx="4793283" cy="5223588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F5C9B28B-52A5-D4BC-ED04-57766D16182F}"/>
              </a:ext>
            </a:extLst>
          </p:cNvPr>
          <p:cNvSpPr/>
          <p:nvPr/>
        </p:nvSpPr>
        <p:spPr bwMode="auto">
          <a:xfrm>
            <a:off x="3500445" y="5200672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752E6D0-8662-3246-6747-552F156C5ABC}"/>
              </a:ext>
            </a:extLst>
          </p:cNvPr>
          <p:cNvSpPr/>
          <p:nvPr/>
        </p:nvSpPr>
        <p:spPr bwMode="auto">
          <a:xfrm>
            <a:off x="4595826" y="4695852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6C2A047-959C-3712-7543-086339999C60}"/>
              </a:ext>
            </a:extLst>
          </p:cNvPr>
          <p:cNvSpPr/>
          <p:nvPr/>
        </p:nvSpPr>
        <p:spPr bwMode="auto">
          <a:xfrm>
            <a:off x="4681557" y="4695837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799DA08-7210-D5A6-39F5-61F3335F4D4D}"/>
              </a:ext>
            </a:extLst>
          </p:cNvPr>
          <p:cNvSpPr/>
          <p:nvPr/>
        </p:nvSpPr>
        <p:spPr bwMode="auto">
          <a:xfrm>
            <a:off x="4581543" y="5038746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89AC04C-197C-6F62-5BFF-1961505F3CC4}"/>
              </a:ext>
            </a:extLst>
          </p:cNvPr>
          <p:cNvSpPr/>
          <p:nvPr/>
        </p:nvSpPr>
        <p:spPr bwMode="auto">
          <a:xfrm>
            <a:off x="4853006" y="4652973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DF7507A-D1E2-1A3E-9CCB-83D244FD8EA8}"/>
              </a:ext>
            </a:extLst>
          </p:cNvPr>
          <p:cNvSpPr/>
          <p:nvPr/>
        </p:nvSpPr>
        <p:spPr bwMode="auto">
          <a:xfrm>
            <a:off x="5167325" y="3738572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A5A076C-00C9-36D9-E98B-56205079DC19}"/>
              </a:ext>
            </a:extLst>
          </p:cNvPr>
          <p:cNvSpPr/>
          <p:nvPr/>
        </p:nvSpPr>
        <p:spPr bwMode="auto">
          <a:xfrm>
            <a:off x="5319725" y="4319604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8574322-D1FA-E25A-6199-37E45E93083F}"/>
              </a:ext>
            </a:extLst>
          </p:cNvPr>
          <p:cNvSpPr/>
          <p:nvPr/>
        </p:nvSpPr>
        <p:spPr bwMode="auto">
          <a:xfrm>
            <a:off x="5148273" y="4633927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2DA2746-2D6B-E1EE-21DD-F6B2E0984821}"/>
              </a:ext>
            </a:extLst>
          </p:cNvPr>
          <p:cNvSpPr/>
          <p:nvPr/>
        </p:nvSpPr>
        <p:spPr bwMode="auto">
          <a:xfrm>
            <a:off x="4848229" y="4748219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D1CF502-3EB7-31A5-DB74-C6957721780D}"/>
              </a:ext>
            </a:extLst>
          </p:cNvPr>
          <p:cNvSpPr/>
          <p:nvPr/>
        </p:nvSpPr>
        <p:spPr bwMode="auto">
          <a:xfrm>
            <a:off x="4519611" y="4576777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EBA7308-26BA-83B7-1F76-A05E04DF0670}"/>
              </a:ext>
            </a:extLst>
          </p:cNvPr>
          <p:cNvSpPr/>
          <p:nvPr/>
        </p:nvSpPr>
        <p:spPr bwMode="auto">
          <a:xfrm>
            <a:off x="4948241" y="4748234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BF61FF-FF50-F929-B178-0818F2105C4D}"/>
              </a:ext>
            </a:extLst>
          </p:cNvPr>
          <p:cNvSpPr/>
          <p:nvPr/>
        </p:nvSpPr>
        <p:spPr bwMode="auto">
          <a:xfrm>
            <a:off x="4948247" y="4919689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3AB3056-F95E-505C-1EB9-E5B60E530622}"/>
              </a:ext>
            </a:extLst>
          </p:cNvPr>
          <p:cNvSpPr/>
          <p:nvPr/>
        </p:nvSpPr>
        <p:spPr bwMode="auto">
          <a:xfrm>
            <a:off x="4862517" y="5062567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8EF2ACC-BE7B-BE6C-497E-475FDC810915}"/>
              </a:ext>
            </a:extLst>
          </p:cNvPr>
          <p:cNvSpPr/>
          <p:nvPr/>
        </p:nvSpPr>
        <p:spPr bwMode="auto">
          <a:xfrm>
            <a:off x="4919675" y="5262587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8FF07A12-0146-FBBA-2FFC-D6982558C1C4}"/>
              </a:ext>
            </a:extLst>
          </p:cNvPr>
          <p:cNvSpPr/>
          <p:nvPr/>
        </p:nvSpPr>
        <p:spPr bwMode="auto">
          <a:xfrm>
            <a:off x="4419611" y="5048271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F0DB5A1-B034-9C30-D36E-EEB46BBE860D}"/>
              </a:ext>
            </a:extLst>
          </p:cNvPr>
          <p:cNvSpPr/>
          <p:nvPr/>
        </p:nvSpPr>
        <p:spPr bwMode="auto">
          <a:xfrm>
            <a:off x="4291022" y="4862536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A4223548-9184-E421-6371-CA427AF99E79}"/>
              </a:ext>
            </a:extLst>
          </p:cNvPr>
          <p:cNvSpPr/>
          <p:nvPr/>
        </p:nvSpPr>
        <p:spPr bwMode="auto">
          <a:xfrm>
            <a:off x="4148152" y="5405449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FEE14D0-7C4C-42D5-F6F5-6E30AFC21034}"/>
              </a:ext>
            </a:extLst>
          </p:cNvPr>
          <p:cNvSpPr/>
          <p:nvPr/>
        </p:nvSpPr>
        <p:spPr bwMode="auto">
          <a:xfrm>
            <a:off x="4048121" y="5476892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94EC01-9EFB-FF97-E74B-82DC88334FB2}"/>
              </a:ext>
            </a:extLst>
          </p:cNvPr>
          <p:cNvSpPr/>
          <p:nvPr/>
        </p:nvSpPr>
        <p:spPr bwMode="auto">
          <a:xfrm>
            <a:off x="3848105" y="5576908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D4EF6CB7-3CB3-B66E-BB7D-0071DD338F12}"/>
              </a:ext>
            </a:extLst>
          </p:cNvPr>
          <p:cNvSpPr/>
          <p:nvPr/>
        </p:nvSpPr>
        <p:spPr bwMode="auto">
          <a:xfrm>
            <a:off x="3462341" y="5091140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21C71DC-5EE9-B812-6BA1-6CE5FC57B9C0}"/>
              </a:ext>
            </a:extLst>
          </p:cNvPr>
          <p:cNvSpPr/>
          <p:nvPr/>
        </p:nvSpPr>
        <p:spPr bwMode="auto">
          <a:xfrm>
            <a:off x="3533788" y="5619783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DBBB5F6-F2E6-67D3-3757-48F5256C7CB4}"/>
              </a:ext>
            </a:extLst>
          </p:cNvPr>
          <p:cNvSpPr/>
          <p:nvPr/>
        </p:nvSpPr>
        <p:spPr bwMode="auto">
          <a:xfrm>
            <a:off x="3419491" y="5734072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0CF7B40-FC39-82CD-EEFD-9630CFED8D13}"/>
              </a:ext>
            </a:extLst>
          </p:cNvPr>
          <p:cNvSpPr/>
          <p:nvPr/>
        </p:nvSpPr>
        <p:spPr bwMode="auto">
          <a:xfrm>
            <a:off x="2662238" y="6076978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94A771A-EC96-285F-4AEB-54B114A67322}"/>
              </a:ext>
            </a:extLst>
          </p:cNvPr>
          <p:cNvSpPr/>
          <p:nvPr/>
        </p:nvSpPr>
        <p:spPr bwMode="auto">
          <a:xfrm>
            <a:off x="2405059" y="6262718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9A1FF14E-C8A0-601A-48CC-E74066D9E302}"/>
              </a:ext>
            </a:extLst>
          </p:cNvPr>
          <p:cNvSpPr/>
          <p:nvPr/>
        </p:nvSpPr>
        <p:spPr bwMode="auto">
          <a:xfrm>
            <a:off x="2347916" y="6362723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9AAD62B-8E91-832E-3595-A83CAF7ABB44}"/>
              </a:ext>
            </a:extLst>
          </p:cNvPr>
          <p:cNvSpPr txBox="1"/>
          <p:nvPr/>
        </p:nvSpPr>
        <p:spPr>
          <a:xfrm>
            <a:off x="1985971" y="4976836"/>
            <a:ext cx="9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西粟倉</a:t>
            </a:r>
            <a:r>
              <a:rPr kumimoji="1" lang="en-US" altLang="ja-JP" sz="1400" dirty="0">
                <a:solidFill>
                  <a:srgbClr val="FF0000"/>
                </a:solidFill>
              </a:rPr>
              <a:t>(2)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2D97B8-A004-E045-8000-F9E57C2269DD}"/>
              </a:ext>
            </a:extLst>
          </p:cNvPr>
          <p:cNvSpPr txBox="1"/>
          <p:nvPr/>
        </p:nvSpPr>
        <p:spPr>
          <a:xfrm>
            <a:off x="2238385" y="4700605"/>
            <a:ext cx="57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別府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ED1D874-45B5-1B36-F951-E1AD9646067A}"/>
              </a:ext>
            </a:extLst>
          </p:cNvPr>
          <p:cNvSpPr txBox="1"/>
          <p:nvPr/>
        </p:nvSpPr>
        <p:spPr>
          <a:xfrm>
            <a:off x="1081089" y="6086508"/>
            <a:ext cx="79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新曽木</a:t>
            </a:r>
          </a:p>
        </p:txBody>
      </p:sp>
      <p:sp>
        <p:nvSpPr>
          <p:cNvPr id="110592" name="テキスト ボックス 110591">
            <a:extLst>
              <a:ext uri="{FF2B5EF4-FFF2-40B4-BE49-F238E27FC236}">
                <a16:creationId xmlns:a16="http://schemas.microsoft.com/office/drawing/2014/main" id="{02F48BAA-4352-A126-BF31-BCBEB6CD5DB7}"/>
              </a:ext>
            </a:extLst>
          </p:cNvPr>
          <p:cNvSpPr txBox="1"/>
          <p:nvPr/>
        </p:nvSpPr>
        <p:spPr>
          <a:xfrm>
            <a:off x="1076324" y="6324636"/>
            <a:ext cx="79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永吉川</a:t>
            </a:r>
          </a:p>
        </p:txBody>
      </p:sp>
      <p:sp>
        <p:nvSpPr>
          <p:cNvPr id="110593" name="テキスト ボックス 110592">
            <a:extLst>
              <a:ext uri="{FF2B5EF4-FFF2-40B4-BE49-F238E27FC236}">
                <a16:creationId xmlns:a16="http://schemas.microsoft.com/office/drawing/2014/main" id="{3D362C2F-D4D4-5C16-811B-6FF2DE899B21}"/>
              </a:ext>
            </a:extLst>
          </p:cNvPr>
          <p:cNvSpPr txBox="1"/>
          <p:nvPr/>
        </p:nvSpPr>
        <p:spPr>
          <a:xfrm>
            <a:off x="1076325" y="5781699"/>
            <a:ext cx="936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大日止昴</a:t>
            </a:r>
          </a:p>
        </p:txBody>
      </p:sp>
      <p:sp>
        <p:nvSpPr>
          <p:cNvPr id="110594" name="テキスト ボックス 110593">
            <a:extLst>
              <a:ext uri="{FF2B5EF4-FFF2-40B4-BE49-F238E27FC236}">
                <a16:creationId xmlns:a16="http://schemas.microsoft.com/office/drawing/2014/main" id="{C834278D-B476-31AD-A1C6-3CFDC98363FC}"/>
              </a:ext>
            </a:extLst>
          </p:cNvPr>
          <p:cNvSpPr txBox="1"/>
          <p:nvPr/>
        </p:nvSpPr>
        <p:spPr>
          <a:xfrm>
            <a:off x="2786065" y="6176996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馬路村</a:t>
            </a:r>
          </a:p>
        </p:txBody>
      </p:sp>
      <p:sp>
        <p:nvSpPr>
          <p:cNvPr id="110596" name="テキスト ボックス 110595">
            <a:extLst>
              <a:ext uri="{FF2B5EF4-FFF2-40B4-BE49-F238E27FC236}">
                <a16:creationId xmlns:a16="http://schemas.microsoft.com/office/drawing/2014/main" id="{E9478022-EC9A-5295-7DFD-4E51EF4D0CA9}"/>
              </a:ext>
            </a:extLst>
          </p:cNvPr>
          <p:cNvSpPr txBox="1"/>
          <p:nvPr/>
        </p:nvSpPr>
        <p:spPr>
          <a:xfrm>
            <a:off x="3200404" y="5976973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新府能</a:t>
            </a:r>
          </a:p>
        </p:txBody>
      </p:sp>
      <p:sp>
        <p:nvSpPr>
          <p:cNvPr id="110597" name="テキスト ボックス 110596">
            <a:extLst>
              <a:ext uri="{FF2B5EF4-FFF2-40B4-BE49-F238E27FC236}">
                <a16:creationId xmlns:a16="http://schemas.microsoft.com/office/drawing/2014/main" id="{7CB0716F-18E8-7282-55C6-766958D19476}"/>
              </a:ext>
            </a:extLst>
          </p:cNvPr>
          <p:cNvSpPr txBox="1"/>
          <p:nvPr/>
        </p:nvSpPr>
        <p:spPr>
          <a:xfrm>
            <a:off x="2714615" y="4348177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石徹白清流</a:t>
            </a:r>
          </a:p>
        </p:txBody>
      </p:sp>
      <p:sp>
        <p:nvSpPr>
          <p:cNvPr id="110598" name="テキスト ボックス 110597">
            <a:extLst>
              <a:ext uri="{FF2B5EF4-FFF2-40B4-BE49-F238E27FC236}">
                <a16:creationId xmlns:a16="http://schemas.microsoft.com/office/drawing/2014/main" id="{9C97A574-47AD-98CA-6A3D-D140F4E6AE3B}"/>
              </a:ext>
            </a:extLst>
          </p:cNvPr>
          <p:cNvSpPr txBox="1"/>
          <p:nvPr/>
        </p:nvSpPr>
        <p:spPr>
          <a:xfrm>
            <a:off x="2695561" y="4614876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石徹白番場清流</a:t>
            </a:r>
          </a:p>
        </p:txBody>
      </p:sp>
      <p:sp>
        <p:nvSpPr>
          <p:cNvPr id="110599" name="テキスト ボックス 110598">
            <a:extLst>
              <a:ext uri="{FF2B5EF4-FFF2-40B4-BE49-F238E27FC236}">
                <a16:creationId xmlns:a16="http://schemas.microsoft.com/office/drawing/2014/main" id="{11BC6DAE-85DB-C90D-582E-5563959969C3}"/>
              </a:ext>
            </a:extLst>
          </p:cNvPr>
          <p:cNvSpPr txBox="1"/>
          <p:nvPr/>
        </p:nvSpPr>
        <p:spPr>
          <a:xfrm>
            <a:off x="3705211" y="4081483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笹川</a:t>
            </a:r>
          </a:p>
        </p:txBody>
      </p:sp>
      <p:sp>
        <p:nvSpPr>
          <p:cNvPr id="110600" name="テキスト ボックス 110599">
            <a:extLst>
              <a:ext uri="{FF2B5EF4-FFF2-40B4-BE49-F238E27FC236}">
                <a16:creationId xmlns:a16="http://schemas.microsoft.com/office/drawing/2014/main" id="{D69CE63B-5034-FDA4-96F7-E945971BB11C}"/>
              </a:ext>
            </a:extLst>
          </p:cNvPr>
          <p:cNvSpPr txBox="1"/>
          <p:nvPr/>
        </p:nvSpPr>
        <p:spPr>
          <a:xfrm>
            <a:off x="5862651" y="3652855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畑野</a:t>
            </a:r>
          </a:p>
        </p:txBody>
      </p:sp>
      <p:sp>
        <p:nvSpPr>
          <p:cNvPr id="110601" name="テキスト ボックス 110600">
            <a:extLst>
              <a:ext uri="{FF2B5EF4-FFF2-40B4-BE49-F238E27FC236}">
                <a16:creationId xmlns:a16="http://schemas.microsoft.com/office/drawing/2014/main" id="{79728875-284C-E8CB-E877-B69B2FB85204}"/>
              </a:ext>
            </a:extLst>
          </p:cNvPr>
          <p:cNvSpPr txBox="1"/>
          <p:nvPr/>
        </p:nvSpPr>
        <p:spPr>
          <a:xfrm>
            <a:off x="5843582" y="3990962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東鴉川</a:t>
            </a:r>
          </a:p>
        </p:txBody>
      </p:sp>
      <p:sp>
        <p:nvSpPr>
          <p:cNvPr id="110602" name="テキスト ボックス 110601">
            <a:extLst>
              <a:ext uri="{FF2B5EF4-FFF2-40B4-BE49-F238E27FC236}">
                <a16:creationId xmlns:a16="http://schemas.microsoft.com/office/drawing/2014/main" id="{FA8C96D3-3106-B4E8-5BF7-D80CD07E075D}"/>
              </a:ext>
            </a:extLst>
          </p:cNvPr>
          <p:cNvSpPr txBox="1"/>
          <p:nvPr/>
        </p:nvSpPr>
        <p:spPr>
          <a:xfrm>
            <a:off x="5762627" y="4324351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那須野ヶ原</a:t>
            </a:r>
            <a:r>
              <a:rPr kumimoji="1" lang="en-US" altLang="ja-JP" sz="1400" dirty="0"/>
              <a:t>(4)</a:t>
            </a:r>
            <a:endParaRPr kumimoji="1" lang="ja-JP" altLang="en-US" sz="1400" dirty="0"/>
          </a:p>
        </p:txBody>
      </p:sp>
      <p:sp>
        <p:nvSpPr>
          <p:cNvPr id="110603" name="テキスト ボックス 110602">
            <a:extLst>
              <a:ext uri="{FF2B5EF4-FFF2-40B4-BE49-F238E27FC236}">
                <a16:creationId xmlns:a16="http://schemas.microsoft.com/office/drawing/2014/main" id="{E31F3C3F-43B2-D3E6-74C9-B5C98DE7EF9B}"/>
              </a:ext>
            </a:extLst>
          </p:cNvPr>
          <p:cNvSpPr txBox="1"/>
          <p:nvPr/>
        </p:nvSpPr>
        <p:spPr>
          <a:xfrm>
            <a:off x="5857871" y="4619625"/>
            <a:ext cx="9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利平茶屋</a:t>
            </a:r>
          </a:p>
        </p:txBody>
      </p:sp>
      <p:sp>
        <p:nvSpPr>
          <p:cNvPr id="110604" name="テキスト ボックス 110603">
            <a:extLst>
              <a:ext uri="{FF2B5EF4-FFF2-40B4-BE49-F238E27FC236}">
                <a16:creationId xmlns:a16="http://schemas.microsoft.com/office/drawing/2014/main" id="{1282283B-F6F8-0734-672B-3D7A5E8C7B77}"/>
              </a:ext>
            </a:extLst>
          </p:cNvPr>
          <p:cNvSpPr txBox="1"/>
          <p:nvPr/>
        </p:nvSpPr>
        <p:spPr>
          <a:xfrm>
            <a:off x="5910275" y="5114948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秩父寺沢川</a:t>
            </a:r>
          </a:p>
        </p:txBody>
      </p:sp>
      <p:sp>
        <p:nvSpPr>
          <p:cNvPr id="110605" name="正方形/長方形 110604">
            <a:extLst>
              <a:ext uri="{FF2B5EF4-FFF2-40B4-BE49-F238E27FC236}">
                <a16:creationId xmlns:a16="http://schemas.microsoft.com/office/drawing/2014/main" id="{657929AB-EA23-3B8B-9199-CE2812BAF853}"/>
              </a:ext>
            </a:extLst>
          </p:cNvPr>
          <p:cNvSpPr/>
          <p:nvPr/>
        </p:nvSpPr>
        <p:spPr bwMode="auto">
          <a:xfrm>
            <a:off x="5027673" y="5613479"/>
            <a:ext cx="1800000" cy="108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0606" name="テキスト ボックス 110605">
            <a:extLst>
              <a:ext uri="{FF2B5EF4-FFF2-40B4-BE49-F238E27FC236}">
                <a16:creationId xmlns:a16="http://schemas.microsoft.com/office/drawing/2014/main" id="{C696F7C6-9E66-84FB-E791-A41F94D7A5D9}"/>
              </a:ext>
            </a:extLst>
          </p:cNvPr>
          <p:cNvSpPr txBox="1"/>
          <p:nvPr/>
        </p:nvSpPr>
        <p:spPr>
          <a:xfrm>
            <a:off x="5834057" y="5595956"/>
            <a:ext cx="172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伊東市大川浄水場</a:t>
            </a:r>
          </a:p>
        </p:txBody>
      </p:sp>
      <p:sp>
        <p:nvSpPr>
          <p:cNvPr id="110607" name="テキスト ボックス 110606">
            <a:extLst>
              <a:ext uri="{FF2B5EF4-FFF2-40B4-BE49-F238E27FC236}">
                <a16:creationId xmlns:a16="http://schemas.microsoft.com/office/drawing/2014/main" id="{D5ABE0CF-792F-7D39-595C-6720D7659027}"/>
              </a:ext>
            </a:extLst>
          </p:cNvPr>
          <p:cNvSpPr txBox="1"/>
          <p:nvPr/>
        </p:nvSpPr>
        <p:spPr>
          <a:xfrm>
            <a:off x="3681416" y="6343682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有田川町営</a:t>
            </a:r>
          </a:p>
        </p:txBody>
      </p:sp>
      <p:sp>
        <p:nvSpPr>
          <p:cNvPr id="110608" name="テキスト ボックス 110607">
            <a:extLst>
              <a:ext uri="{FF2B5EF4-FFF2-40B4-BE49-F238E27FC236}">
                <a16:creationId xmlns:a16="http://schemas.microsoft.com/office/drawing/2014/main" id="{91FB5134-A303-708E-4CDA-03A235F7A3E0}"/>
              </a:ext>
            </a:extLst>
          </p:cNvPr>
          <p:cNvSpPr txBox="1"/>
          <p:nvPr/>
        </p:nvSpPr>
        <p:spPr>
          <a:xfrm>
            <a:off x="3848096" y="605316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東吉野つくばね</a:t>
            </a:r>
          </a:p>
        </p:txBody>
      </p:sp>
      <p:sp>
        <p:nvSpPr>
          <p:cNvPr id="110609" name="テキスト ボックス 110608">
            <a:extLst>
              <a:ext uri="{FF2B5EF4-FFF2-40B4-BE49-F238E27FC236}">
                <a16:creationId xmlns:a16="http://schemas.microsoft.com/office/drawing/2014/main" id="{D38370AF-B4F6-FE4A-DD2E-61ABC36B38A8}"/>
              </a:ext>
            </a:extLst>
          </p:cNvPr>
          <p:cNvSpPr txBox="1"/>
          <p:nvPr/>
        </p:nvSpPr>
        <p:spPr>
          <a:xfrm>
            <a:off x="4095727" y="5800724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馬野川</a:t>
            </a:r>
          </a:p>
        </p:txBody>
      </p:sp>
      <p:sp>
        <p:nvSpPr>
          <p:cNvPr id="110610" name="テキスト ボックス 110609">
            <a:extLst>
              <a:ext uri="{FF2B5EF4-FFF2-40B4-BE49-F238E27FC236}">
                <a16:creationId xmlns:a16="http://schemas.microsoft.com/office/drawing/2014/main" id="{B6E28978-BEE3-0053-28A6-965DF23B6BA4}"/>
              </a:ext>
            </a:extLst>
          </p:cNvPr>
          <p:cNvSpPr txBox="1"/>
          <p:nvPr/>
        </p:nvSpPr>
        <p:spPr>
          <a:xfrm>
            <a:off x="3641511" y="4357713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白馬村</a:t>
            </a:r>
          </a:p>
        </p:txBody>
      </p:sp>
      <p:sp>
        <p:nvSpPr>
          <p:cNvPr id="110611" name="テキスト ボックス 110610">
            <a:extLst>
              <a:ext uri="{FF2B5EF4-FFF2-40B4-BE49-F238E27FC236}">
                <a16:creationId xmlns:a16="http://schemas.microsoft.com/office/drawing/2014/main" id="{D3D628AB-E4D6-9A35-E823-AC32BCAE5783}"/>
              </a:ext>
            </a:extLst>
          </p:cNvPr>
          <p:cNvSpPr txBox="1"/>
          <p:nvPr/>
        </p:nvSpPr>
        <p:spPr>
          <a:xfrm>
            <a:off x="3752853" y="3857639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米子川第一</a:t>
            </a:r>
          </a:p>
        </p:txBody>
      </p:sp>
      <p:sp>
        <p:nvSpPr>
          <p:cNvPr id="110612" name="テキスト ボックス 110611">
            <a:extLst>
              <a:ext uri="{FF2B5EF4-FFF2-40B4-BE49-F238E27FC236}">
                <a16:creationId xmlns:a16="http://schemas.microsoft.com/office/drawing/2014/main" id="{8C8A3CF2-F209-DC44-AC04-DEF2A3E5A695}"/>
              </a:ext>
            </a:extLst>
          </p:cNvPr>
          <p:cNvSpPr txBox="1"/>
          <p:nvPr/>
        </p:nvSpPr>
        <p:spPr>
          <a:xfrm>
            <a:off x="4243381" y="4062429"/>
            <a:ext cx="5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米子</a:t>
            </a:r>
          </a:p>
        </p:txBody>
      </p:sp>
      <p:sp>
        <p:nvSpPr>
          <p:cNvPr id="110613" name="テキスト ボックス 110612">
            <a:extLst>
              <a:ext uri="{FF2B5EF4-FFF2-40B4-BE49-F238E27FC236}">
                <a16:creationId xmlns:a16="http://schemas.microsoft.com/office/drawing/2014/main" id="{16E4280C-C223-2848-C75A-5ADCBC8F9A1A}"/>
              </a:ext>
            </a:extLst>
          </p:cNvPr>
          <p:cNvSpPr txBox="1"/>
          <p:nvPr/>
        </p:nvSpPr>
        <p:spPr>
          <a:xfrm>
            <a:off x="5891213" y="5353041"/>
            <a:ext cx="9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家中川</a:t>
            </a:r>
            <a:r>
              <a:rPr kumimoji="1" lang="en-US" altLang="ja-JP" sz="1400" dirty="0"/>
              <a:t>(3)</a:t>
            </a:r>
            <a:endParaRPr kumimoji="1" lang="ja-JP" altLang="en-US" sz="1400" dirty="0"/>
          </a:p>
        </p:txBody>
      </p:sp>
      <p:sp>
        <p:nvSpPr>
          <p:cNvPr id="110614" name="テキスト ボックス 110613">
            <a:extLst>
              <a:ext uri="{FF2B5EF4-FFF2-40B4-BE49-F238E27FC236}">
                <a16:creationId xmlns:a16="http://schemas.microsoft.com/office/drawing/2014/main" id="{978CB2FB-50B9-F70A-0DCC-E116B1FA0AEF}"/>
              </a:ext>
            </a:extLst>
          </p:cNvPr>
          <p:cNvSpPr txBox="1"/>
          <p:nvPr/>
        </p:nvSpPr>
        <p:spPr>
          <a:xfrm>
            <a:off x="4195746" y="5557838"/>
            <a:ext cx="9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落合平石</a:t>
            </a:r>
          </a:p>
        </p:txBody>
      </p:sp>
      <p:sp>
        <p:nvSpPr>
          <p:cNvPr id="110615" name="テキスト ボックス 110614">
            <a:extLst>
              <a:ext uri="{FF2B5EF4-FFF2-40B4-BE49-F238E27FC236}">
                <a16:creationId xmlns:a16="http://schemas.microsoft.com/office/drawing/2014/main" id="{C779F161-80AE-7093-0F74-2515082050BD}"/>
              </a:ext>
            </a:extLst>
          </p:cNvPr>
          <p:cNvSpPr txBox="1"/>
          <p:nvPr/>
        </p:nvSpPr>
        <p:spPr>
          <a:xfrm>
            <a:off x="5014900" y="5548302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小沢川</a:t>
            </a:r>
          </a:p>
        </p:txBody>
      </p:sp>
      <p:sp>
        <p:nvSpPr>
          <p:cNvPr id="110616" name="テキスト ボックス 110615">
            <a:extLst>
              <a:ext uri="{FF2B5EF4-FFF2-40B4-BE49-F238E27FC236}">
                <a16:creationId xmlns:a16="http://schemas.microsoft.com/office/drawing/2014/main" id="{24542A1D-F70A-8B09-995C-2C6874664AF1}"/>
              </a:ext>
            </a:extLst>
          </p:cNvPr>
          <p:cNvSpPr txBox="1"/>
          <p:nvPr/>
        </p:nvSpPr>
        <p:spPr>
          <a:xfrm>
            <a:off x="5029187" y="5791190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野底川</a:t>
            </a:r>
          </a:p>
        </p:txBody>
      </p:sp>
      <p:sp>
        <p:nvSpPr>
          <p:cNvPr id="110617" name="テキスト ボックス 110616">
            <a:extLst>
              <a:ext uri="{FF2B5EF4-FFF2-40B4-BE49-F238E27FC236}">
                <a16:creationId xmlns:a16="http://schemas.microsoft.com/office/drawing/2014/main" id="{A631236B-95F0-D5EB-BA8E-791B8F526E7C}"/>
              </a:ext>
            </a:extLst>
          </p:cNvPr>
          <p:cNvSpPr txBox="1"/>
          <p:nvPr/>
        </p:nvSpPr>
        <p:spPr>
          <a:xfrm>
            <a:off x="4113273" y="3423781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矢瀬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マイクロ</a:t>
            </a:r>
          </a:p>
        </p:txBody>
      </p:sp>
      <p:cxnSp>
        <p:nvCxnSpPr>
          <p:cNvPr id="110618" name="直線コネクタ 110617">
            <a:extLst>
              <a:ext uri="{FF2B5EF4-FFF2-40B4-BE49-F238E27FC236}">
                <a16:creationId xmlns:a16="http://schemas.microsoft.com/office/drawing/2014/main" id="{CE345E7E-A655-300D-6FB1-97848DB9F5D4}"/>
              </a:ext>
            </a:extLst>
          </p:cNvPr>
          <p:cNvCxnSpPr/>
          <p:nvPr/>
        </p:nvCxnSpPr>
        <p:spPr bwMode="auto">
          <a:xfrm>
            <a:off x="5252775" y="3786202"/>
            <a:ext cx="61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619" name="直線コネクタ 110618">
            <a:extLst>
              <a:ext uri="{FF2B5EF4-FFF2-40B4-BE49-F238E27FC236}">
                <a16:creationId xmlns:a16="http://schemas.microsoft.com/office/drawing/2014/main" id="{08F3D813-77E4-FA59-E131-D04990A2ED79}"/>
              </a:ext>
            </a:extLst>
          </p:cNvPr>
          <p:cNvCxnSpPr>
            <a:cxnSpLocks/>
            <a:endCxn id="110601" idx="1"/>
          </p:cNvCxnSpPr>
          <p:nvPr/>
        </p:nvCxnSpPr>
        <p:spPr bwMode="auto">
          <a:xfrm flipV="1">
            <a:off x="5405174" y="4144851"/>
            <a:ext cx="468000" cy="2081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620" name="直線コネクタ 110619">
            <a:extLst>
              <a:ext uri="{FF2B5EF4-FFF2-40B4-BE49-F238E27FC236}">
                <a16:creationId xmlns:a16="http://schemas.microsoft.com/office/drawing/2014/main" id="{CF124A3A-B4F5-EFE5-4114-716510C526F2}"/>
              </a:ext>
            </a:extLst>
          </p:cNvPr>
          <p:cNvCxnSpPr>
            <a:cxnSpLocks/>
            <a:endCxn id="110602" idx="1"/>
          </p:cNvCxnSpPr>
          <p:nvPr/>
        </p:nvCxnSpPr>
        <p:spPr bwMode="auto">
          <a:xfrm flipV="1">
            <a:off x="5200385" y="4478240"/>
            <a:ext cx="684000" cy="19856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621" name="テキスト ボックス 110620">
            <a:extLst>
              <a:ext uri="{FF2B5EF4-FFF2-40B4-BE49-F238E27FC236}">
                <a16:creationId xmlns:a16="http://schemas.microsoft.com/office/drawing/2014/main" id="{162309E5-A2D7-1508-0201-F647CE24D880}"/>
              </a:ext>
            </a:extLst>
          </p:cNvPr>
          <p:cNvSpPr txBox="1"/>
          <p:nvPr/>
        </p:nvSpPr>
        <p:spPr>
          <a:xfrm>
            <a:off x="5853106" y="4857756"/>
            <a:ext cx="9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箱島湧水</a:t>
            </a:r>
          </a:p>
        </p:txBody>
      </p:sp>
      <p:cxnSp>
        <p:nvCxnSpPr>
          <p:cNvPr id="110622" name="直線コネクタ 110621">
            <a:extLst>
              <a:ext uri="{FF2B5EF4-FFF2-40B4-BE49-F238E27FC236}">
                <a16:creationId xmlns:a16="http://schemas.microsoft.com/office/drawing/2014/main" id="{16369EBC-A6CF-0675-E51B-CE6469B91DE5}"/>
              </a:ext>
            </a:extLst>
          </p:cNvPr>
          <p:cNvCxnSpPr>
            <a:cxnSpLocks/>
          </p:cNvCxnSpPr>
          <p:nvPr/>
        </p:nvCxnSpPr>
        <p:spPr bwMode="auto">
          <a:xfrm>
            <a:off x="5024167" y="4786343"/>
            <a:ext cx="82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88" name="直線コネクタ 12287">
            <a:extLst>
              <a:ext uri="{FF2B5EF4-FFF2-40B4-BE49-F238E27FC236}">
                <a16:creationId xmlns:a16="http://schemas.microsoft.com/office/drawing/2014/main" id="{D3D3B61D-440C-0D45-D182-BC7998E0FF84}"/>
              </a:ext>
            </a:extLst>
          </p:cNvPr>
          <p:cNvCxnSpPr>
            <a:cxnSpLocks/>
            <a:stCxn id="11" idx="5"/>
            <a:endCxn id="110621" idx="1"/>
          </p:cNvCxnSpPr>
          <p:nvPr/>
        </p:nvCxnSpPr>
        <p:spPr bwMode="auto">
          <a:xfrm>
            <a:off x="4940413" y="4840403"/>
            <a:ext cx="912693" cy="1712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92" name="直線コネクタ 12291">
            <a:extLst>
              <a:ext uri="{FF2B5EF4-FFF2-40B4-BE49-F238E27FC236}">
                <a16:creationId xmlns:a16="http://schemas.microsoft.com/office/drawing/2014/main" id="{99B6FD8F-BEC2-D29E-BA52-70BD63594994}"/>
              </a:ext>
            </a:extLst>
          </p:cNvPr>
          <p:cNvCxnSpPr>
            <a:cxnSpLocks/>
            <a:endCxn id="110604" idx="1"/>
          </p:cNvCxnSpPr>
          <p:nvPr/>
        </p:nvCxnSpPr>
        <p:spPr bwMode="auto">
          <a:xfrm>
            <a:off x="5014635" y="4976838"/>
            <a:ext cx="895640" cy="25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93" name="直線コネクタ 12292">
            <a:extLst>
              <a:ext uri="{FF2B5EF4-FFF2-40B4-BE49-F238E27FC236}">
                <a16:creationId xmlns:a16="http://schemas.microsoft.com/office/drawing/2014/main" id="{B839D725-9770-6E14-6B4A-47C1AFCFC663}"/>
              </a:ext>
            </a:extLst>
          </p:cNvPr>
          <p:cNvCxnSpPr>
            <a:cxnSpLocks/>
          </p:cNvCxnSpPr>
          <p:nvPr/>
        </p:nvCxnSpPr>
        <p:spPr bwMode="auto">
          <a:xfrm>
            <a:off x="4900336" y="5119718"/>
            <a:ext cx="971835" cy="3682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01" name="直線コネクタ 12300">
            <a:extLst>
              <a:ext uri="{FF2B5EF4-FFF2-40B4-BE49-F238E27FC236}">
                <a16:creationId xmlns:a16="http://schemas.microsoft.com/office/drawing/2014/main" id="{0C39DC77-7FC1-9F7F-681F-42C0DCB47036}"/>
              </a:ext>
            </a:extLst>
          </p:cNvPr>
          <p:cNvCxnSpPr>
            <a:cxnSpLocks/>
          </p:cNvCxnSpPr>
          <p:nvPr/>
        </p:nvCxnSpPr>
        <p:spPr bwMode="auto">
          <a:xfrm>
            <a:off x="4995584" y="5286405"/>
            <a:ext cx="936000" cy="43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02" name="直線コネクタ 12301">
            <a:extLst>
              <a:ext uri="{FF2B5EF4-FFF2-40B4-BE49-F238E27FC236}">
                <a16:creationId xmlns:a16="http://schemas.microsoft.com/office/drawing/2014/main" id="{7AD39CEE-E84A-0EDE-6C95-95AFF458AADC}"/>
              </a:ext>
            </a:extLst>
          </p:cNvPr>
          <p:cNvCxnSpPr>
            <a:cxnSpLocks/>
          </p:cNvCxnSpPr>
          <p:nvPr/>
        </p:nvCxnSpPr>
        <p:spPr bwMode="auto">
          <a:xfrm>
            <a:off x="4662204" y="5110185"/>
            <a:ext cx="468000" cy="50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03" name="直線コネクタ 12302">
            <a:extLst>
              <a:ext uri="{FF2B5EF4-FFF2-40B4-BE49-F238E27FC236}">
                <a16:creationId xmlns:a16="http://schemas.microsoft.com/office/drawing/2014/main" id="{71830352-A109-BBD2-A387-B6B201A0CBAE}"/>
              </a:ext>
            </a:extLst>
          </p:cNvPr>
          <p:cNvCxnSpPr>
            <a:cxnSpLocks/>
          </p:cNvCxnSpPr>
          <p:nvPr/>
        </p:nvCxnSpPr>
        <p:spPr bwMode="auto">
          <a:xfrm>
            <a:off x="1966637" y="5943633"/>
            <a:ext cx="720000" cy="18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04" name="直線コネクタ 12303">
            <a:extLst>
              <a:ext uri="{FF2B5EF4-FFF2-40B4-BE49-F238E27FC236}">
                <a16:creationId xmlns:a16="http://schemas.microsoft.com/office/drawing/2014/main" id="{38D531CD-2091-492A-5269-446F5D436BC5}"/>
              </a:ext>
            </a:extLst>
          </p:cNvPr>
          <p:cNvCxnSpPr>
            <a:cxnSpLocks/>
          </p:cNvCxnSpPr>
          <p:nvPr/>
        </p:nvCxnSpPr>
        <p:spPr bwMode="auto">
          <a:xfrm>
            <a:off x="1847577" y="6238913"/>
            <a:ext cx="612000" cy="7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05" name="直線コネクタ 12304">
            <a:extLst>
              <a:ext uri="{FF2B5EF4-FFF2-40B4-BE49-F238E27FC236}">
                <a16:creationId xmlns:a16="http://schemas.microsoft.com/office/drawing/2014/main" id="{E8BFD6CD-48B4-DE9F-1598-CD7B482BD7AF}"/>
              </a:ext>
            </a:extLst>
          </p:cNvPr>
          <p:cNvCxnSpPr>
            <a:cxnSpLocks/>
          </p:cNvCxnSpPr>
          <p:nvPr/>
        </p:nvCxnSpPr>
        <p:spPr bwMode="auto">
          <a:xfrm>
            <a:off x="1871391" y="6434177"/>
            <a:ext cx="540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06" name="楕円 12305">
            <a:extLst>
              <a:ext uri="{FF2B5EF4-FFF2-40B4-BE49-F238E27FC236}">
                <a16:creationId xmlns:a16="http://schemas.microsoft.com/office/drawing/2014/main" id="{5D17E3A9-0FDF-CCC6-057A-A1F0E075A8A3}"/>
              </a:ext>
            </a:extLst>
          </p:cNvPr>
          <p:cNvSpPr/>
          <p:nvPr/>
        </p:nvSpPr>
        <p:spPr bwMode="auto">
          <a:xfrm>
            <a:off x="4757739" y="4586297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307" name="テキスト ボックス 12306">
            <a:extLst>
              <a:ext uri="{FF2B5EF4-FFF2-40B4-BE49-F238E27FC236}">
                <a16:creationId xmlns:a16="http://schemas.microsoft.com/office/drawing/2014/main" id="{57FE0713-C3DA-B9AF-7571-E5069DD6DB28}"/>
              </a:ext>
            </a:extLst>
          </p:cNvPr>
          <p:cNvSpPr txBox="1"/>
          <p:nvPr/>
        </p:nvSpPr>
        <p:spPr>
          <a:xfrm>
            <a:off x="4181466" y="3657576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馬曲川</a:t>
            </a:r>
          </a:p>
        </p:txBody>
      </p:sp>
      <p:cxnSp>
        <p:nvCxnSpPr>
          <p:cNvPr id="12308" name="直線コネクタ 12307">
            <a:extLst>
              <a:ext uri="{FF2B5EF4-FFF2-40B4-BE49-F238E27FC236}">
                <a16:creationId xmlns:a16="http://schemas.microsoft.com/office/drawing/2014/main" id="{B00DB2D6-B051-D5C4-5A36-FB841C56B07E}"/>
              </a:ext>
            </a:extLst>
          </p:cNvPr>
          <p:cNvCxnSpPr>
            <a:cxnSpLocks/>
          </p:cNvCxnSpPr>
          <p:nvPr/>
        </p:nvCxnSpPr>
        <p:spPr bwMode="auto">
          <a:xfrm>
            <a:off x="2776269" y="4867293"/>
            <a:ext cx="720000" cy="25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09" name="直線コネクタ 12308">
            <a:extLst>
              <a:ext uri="{FF2B5EF4-FFF2-40B4-BE49-F238E27FC236}">
                <a16:creationId xmlns:a16="http://schemas.microsoft.com/office/drawing/2014/main" id="{6963C85C-74FF-B8F6-3D77-3DB122F0E9D6}"/>
              </a:ext>
            </a:extLst>
          </p:cNvPr>
          <p:cNvCxnSpPr>
            <a:cxnSpLocks/>
          </p:cNvCxnSpPr>
          <p:nvPr/>
        </p:nvCxnSpPr>
        <p:spPr bwMode="auto">
          <a:xfrm>
            <a:off x="4485986" y="5148281"/>
            <a:ext cx="0" cy="43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0" name="直線コネクタ 12309">
            <a:extLst>
              <a:ext uri="{FF2B5EF4-FFF2-40B4-BE49-F238E27FC236}">
                <a16:creationId xmlns:a16="http://schemas.microsoft.com/office/drawing/2014/main" id="{E6B8DCDA-0C23-FE55-4A7E-23970633525B}"/>
              </a:ext>
            </a:extLst>
          </p:cNvPr>
          <p:cNvCxnSpPr>
            <a:cxnSpLocks/>
          </p:cNvCxnSpPr>
          <p:nvPr/>
        </p:nvCxnSpPr>
        <p:spPr bwMode="auto">
          <a:xfrm>
            <a:off x="4724114" y="4114797"/>
            <a:ext cx="0" cy="61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1" name="直線コネクタ 12310">
            <a:extLst>
              <a:ext uri="{FF2B5EF4-FFF2-40B4-BE49-F238E27FC236}">
                <a16:creationId xmlns:a16="http://schemas.microsoft.com/office/drawing/2014/main" id="{BE81E7F8-0BC9-7193-37B6-904CCE125622}"/>
              </a:ext>
            </a:extLst>
          </p:cNvPr>
          <p:cNvCxnSpPr>
            <a:cxnSpLocks/>
          </p:cNvCxnSpPr>
          <p:nvPr/>
        </p:nvCxnSpPr>
        <p:spPr bwMode="auto">
          <a:xfrm>
            <a:off x="4833650" y="3910003"/>
            <a:ext cx="0" cy="68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2" name="直線コネクタ 12311">
            <a:extLst>
              <a:ext uri="{FF2B5EF4-FFF2-40B4-BE49-F238E27FC236}">
                <a16:creationId xmlns:a16="http://schemas.microsoft.com/office/drawing/2014/main" id="{D9EB625E-235B-1CFF-77C4-7BCACD6E934C}"/>
              </a:ext>
            </a:extLst>
          </p:cNvPr>
          <p:cNvCxnSpPr>
            <a:cxnSpLocks/>
          </p:cNvCxnSpPr>
          <p:nvPr/>
        </p:nvCxnSpPr>
        <p:spPr bwMode="auto">
          <a:xfrm>
            <a:off x="4914610" y="3705209"/>
            <a:ext cx="0" cy="97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3" name="直線コネクタ 12312">
            <a:extLst>
              <a:ext uri="{FF2B5EF4-FFF2-40B4-BE49-F238E27FC236}">
                <a16:creationId xmlns:a16="http://schemas.microsoft.com/office/drawing/2014/main" id="{BE737152-8C84-0D87-704D-EA5B29D33BE1}"/>
              </a:ext>
            </a:extLst>
          </p:cNvPr>
          <p:cNvCxnSpPr>
            <a:cxnSpLocks/>
          </p:cNvCxnSpPr>
          <p:nvPr/>
        </p:nvCxnSpPr>
        <p:spPr bwMode="auto">
          <a:xfrm>
            <a:off x="4209762" y="5472137"/>
            <a:ext cx="0" cy="36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4" name="直線コネクタ 12313">
            <a:extLst>
              <a:ext uri="{FF2B5EF4-FFF2-40B4-BE49-F238E27FC236}">
                <a16:creationId xmlns:a16="http://schemas.microsoft.com/office/drawing/2014/main" id="{94A33F95-BF3B-EA87-483D-BE004E7460D7}"/>
              </a:ext>
            </a:extLst>
          </p:cNvPr>
          <p:cNvCxnSpPr>
            <a:cxnSpLocks/>
          </p:cNvCxnSpPr>
          <p:nvPr/>
        </p:nvCxnSpPr>
        <p:spPr bwMode="auto">
          <a:xfrm>
            <a:off x="4081172" y="5514997"/>
            <a:ext cx="0" cy="54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5" name="直線コネクタ 12314">
            <a:extLst>
              <a:ext uri="{FF2B5EF4-FFF2-40B4-BE49-F238E27FC236}">
                <a16:creationId xmlns:a16="http://schemas.microsoft.com/office/drawing/2014/main" id="{845F3E6D-65CB-D3CD-F5C0-6DBF897467CF}"/>
              </a:ext>
            </a:extLst>
          </p:cNvPr>
          <p:cNvCxnSpPr>
            <a:cxnSpLocks/>
          </p:cNvCxnSpPr>
          <p:nvPr/>
        </p:nvCxnSpPr>
        <p:spPr bwMode="auto">
          <a:xfrm>
            <a:off x="3881152" y="5629300"/>
            <a:ext cx="0" cy="75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6" name="直線コネクタ 12315">
            <a:extLst>
              <a:ext uri="{FF2B5EF4-FFF2-40B4-BE49-F238E27FC236}">
                <a16:creationId xmlns:a16="http://schemas.microsoft.com/office/drawing/2014/main" id="{BCAB0D14-19B0-0C03-78A9-EA6717D4C688}"/>
              </a:ext>
            </a:extLst>
          </p:cNvPr>
          <p:cNvCxnSpPr>
            <a:cxnSpLocks/>
          </p:cNvCxnSpPr>
          <p:nvPr/>
        </p:nvCxnSpPr>
        <p:spPr bwMode="auto">
          <a:xfrm>
            <a:off x="3581107" y="5686454"/>
            <a:ext cx="0" cy="3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7" name="直線コネクタ 12316">
            <a:extLst>
              <a:ext uri="{FF2B5EF4-FFF2-40B4-BE49-F238E27FC236}">
                <a16:creationId xmlns:a16="http://schemas.microsoft.com/office/drawing/2014/main" id="{4B13CC1A-0DFB-B9B4-9200-DA10C8BB0F2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6269" y="5786473"/>
            <a:ext cx="313361" cy="4205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19" name="直線コネクタ 12318">
            <a:extLst>
              <a:ext uri="{FF2B5EF4-FFF2-40B4-BE49-F238E27FC236}">
                <a16:creationId xmlns:a16="http://schemas.microsoft.com/office/drawing/2014/main" id="{406FEE19-4CB3-80F3-9CB6-EC2DF7BA0222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>
            <a:off x="2921971" y="5130725"/>
            <a:ext cx="598112" cy="1266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625" name="直線コネクタ 110624">
            <a:extLst>
              <a:ext uri="{FF2B5EF4-FFF2-40B4-BE49-F238E27FC236}">
                <a16:creationId xmlns:a16="http://schemas.microsoft.com/office/drawing/2014/main" id="{BB2F47ED-07AA-C4CC-3BF1-F93370A06A59}"/>
              </a:ext>
            </a:extLst>
          </p:cNvPr>
          <p:cNvCxnSpPr>
            <a:cxnSpLocks/>
          </p:cNvCxnSpPr>
          <p:nvPr/>
        </p:nvCxnSpPr>
        <p:spPr bwMode="auto">
          <a:xfrm>
            <a:off x="4214529" y="4276752"/>
            <a:ext cx="324000" cy="3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626" name="直線コネクタ 110625">
            <a:extLst>
              <a:ext uri="{FF2B5EF4-FFF2-40B4-BE49-F238E27FC236}">
                <a16:creationId xmlns:a16="http://schemas.microsoft.com/office/drawing/2014/main" id="{3C3BD34F-9126-1542-37E8-48BB14E00501}"/>
              </a:ext>
            </a:extLst>
          </p:cNvPr>
          <p:cNvCxnSpPr>
            <a:cxnSpLocks/>
          </p:cNvCxnSpPr>
          <p:nvPr/>
        </p:nvCxnSpPr>
        <p:spPr bwMode="auto">
          <a:xfrm>
            <a:off x="4338353" y="4557744"/>
            <a:ext cx="288000" cy="21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627" name="直線コネクタ 110626">
            <a:extLst>
              <a:ext uri="{FF2B5EF4-FFF2-40B4-BE49-F238E27FC236}">
                <a16:creationId xmlns:a16="http://schemas.microsoft.com/office/drawing/2014/main" id="{38A79025-BD67-0473-013F-5E258E07A28B}"/>
              </a:ext>
            </a:extLst>
          </p:cNvPr>
          <p:cNvCxnSpPr>
            <a:cxnSpLocks/>
          </p:cNvCxnSpPr>
          <p:nvPr/>
        </p:nvCxnSpPr>
        <p:spPr bwMode="auto">
          <a:xfrm>
            <a:off x="4090698" y="4781584"/>
            <a:ext cx="252000" cy="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693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84127-401B-925C-55C6-93C387BA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CB6D0211-C757-BF10-8D32-0EAFE204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19D78CB-85E1-EE62-EB8E-07C41813F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事例調査結果の概要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582279C-3BEA-89FD-D4FD-C6B68BFA4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3"/>
            <a:ext cx="8064000" cy="272838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事業主体は、自治体、地元企業、土地改良区、地域住民など、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地域に根ざした主体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が中心</a:t>
            </a:r>
            <a:endParaRPr lang="en-US" altLang="ja-JP" sz="20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事業規模は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500kW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以下で、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FIT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による売電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の事例が多い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着手から運開までの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開発期間は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が多い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地域づくり、地域経済、地域活性化等に幅広く貢献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80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59D6-ADC4-CC66-59A1-091A13CCE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4EC9E-0735-22AB-D4BF-717D5726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事業主体、事業形態、開発期間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516105-464E-BA24-25FB-F7812815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60" y="3354396"/>
            <a:ext cx="7200000" cy="548989"/>
          </a:xfrm>
        </p:spPr>
        <p:txBody>
          <a:bodyPr>
            <a:normAutofit/>
          </a:bodyPr>
          <a:lstStyle/>
          <a:p>
            <a:endParaRPr kumimoji="1" lang="en-US" altLang="ja-JP" sz="1800" dirty="0"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CEFB0B-B9FB-22DE-27A8-00028D05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F0C09-83A1-42C0-B6AD-52FE2292E9E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D7554D0-C649-7E66-FC55-24823A63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1" y="1400593"/>
            <a:ext cx="4473023" cy="39752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42F4C9-7A8F-8AE6-005C-8BC55C96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374" y="1387683"/>
            <a:ext cx="4459001" cy="25590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A56A00-2781-DA8A-1D22-D57BCC7F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091" y="3897344"/>
            <a:ext cx="3722846" cy="2636139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3C0E74E2-3A96-A07D-F121-885780E207F0}"/>
              </a:ext>
            </a:extLst>
          </p:cNvPr>
          <p:cNvSpPr/>
          <p:nvPr/>
        </p:nvSpPr>
        <p:spPr>
          <a:xfrm>
            <a:off x="842964" y="2157409"/>
            <a:ext cx="792000" cy="39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B4E80AF-1D2A-2C1A-3A2A-FAB1DEE4C9E3}"/>
              </a:ext>
            </a:extLst>
          </p:cNvPr>
          <p:cNvSpPr/>
          <p:nvPr/>
        </p:nvSpPr>
        <p:spPr>
          <a:xfrm>
            <a:off x="766757" y="3895728"/>
            <a:ext cx="864000" cy="39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135C376-02C0-A327-1700-A19AB91A17CA}"/>
              </a:ext>
            </a:extLst>
          </p:cNvPr>
          <p:cNvSpPr/>
          <p:nvPr/>
        </p:nvSpPr>
        <p:spPr>
          <a:xfrm>
            <a:off x="4895854" y="2209793"/>
            <a:ext cx="1152000" cy="39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74F4CEED-BCDB-ECEB-C6F2-A6FFF68D9533}"/>
              </a:ext>
            </a:extLst>
          </p:cNvPr>
          <p:cNvSpPr/>
          <p:nvPr/>
        </p:nvSpPr>
        <p:spPr>
          <a:xfrm>
            <a:off x="5162557" y="5505458"/>
            <a:ext cx="864000" cy="39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17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CEFE2-AF94-112D-959A-3879A54C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03944-27E1-653E-D2E5-08A2764D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地域貢献の例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EFCB7-3046-EFC5-4507-B6B9183B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7049"/>
            <a:ext cx="7886700" cy="715635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電力供給、売電収入、インフラ等は、</a:t>
            </a:r>
            <a:r>
              <a:rPr kumimoji="1" lang="ja-JP" altLang="en-US" sz="18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地域づくり、地域経済、地域活性化に役立てられている。</a:t>
            </a:r>
            <a:endParaRPr kumimoji="1" lang="en-US" altLang="ja-JP" sz="18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D1F78-2DBD-16C6-3500-2A0C6ABD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F0C09-83A1-42C0-B6AD-52FE2292E9E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8738CC3-D08D-F720-6284-817E9D21E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65012"/>
              </p:ext>
            </p:extLst>
          </p:nvPr>
        </p:nvGraphicFramePr>
        <p:xfrm>
          <a:off x="842962" y="2468548"/>
          <a:ext cx="75600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2542028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1236672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603808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地域社会への貢献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代表的な事例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99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地域づくり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自治体の地域政策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箱島湧水、家中川</a:t>
                      </a:r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、馬曲川、有田川町</a:t>
                      </a:r>
                      <a:endParaRPr kumimoji="1" lang="en-US" altLang="ja-JP" sz="1200" b="1" dirty="0"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西粟倉村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43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エネルギーの地産地消、地域防災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利平茶屋、秩父寺沢川、米子、馬曲川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09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地域経済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雇用創出、地元企業への発注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ほぼ全ての事例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57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林業再生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秩父寺沢川、野底川、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西粟倉村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38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新規事業創出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東鴉川、米子、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西粟倉村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70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地銀、市民による再エネ投資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東鴉川、箱島湧水、家中川、秩父寺沢川</a:t>
                      </a:r>
                      <a:endParaRPr kumimoji="1" lang="en-US" altLang="ja-JP" sz="1200" b="1" dirty="0"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野底川、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西粟倉村</a:t>
                      </a:r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、大日止昴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08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地域活性化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環境・エネルギー教育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東鴉川、利平茶屋、家中川、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西粟倉村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89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地域の知名度・魅力・観光価値等の向上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東鴉川、家中川、馬曲川、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西粟倉村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745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伝統芸能の維持・継承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大日止昴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36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49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3C83-9422-AEBC-90DD-802474ED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8A3F1-589B-8272-A405-2191C34C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西粟倉村の小水力発電</a:t>
            </a:r>
            <a:endParaRPr kumimoji="1" lang="ja-JP" altLang="en-US" sz="3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2228FA-7169-D08A-B5D4-39388B9F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960BD-992F-40D3-ADE0-83E0AD7DCA2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5DE37C-8F08-67E6-77F1-B921FB5C735D}"/>
              </a:ext>
            </a:extLst>
          </p:cNvPr>
          <p:cNvSpPr/>
          <p:nvPr/>
        </p:nvSpPr>
        <p:spPr>
          <a:xfrm>
            <a:off x="558000" y="3622137"/>
            <a:ext cx="8028000" cy="28161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事業主体、事業の概要、地域への貢献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180000" marR="0" lvl="0" indent="-18000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森林保全と林業活性化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を柱とする「百年の森林構想」を推進する西粟倉村は、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恵まれた水資源と地形を生かして小水力発電を積極的に導入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180000" marR="0" lvl="0" indent="-18000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主力の小水力発電所は、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1965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年に建設され、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2013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年度に大規模更新した西粟倉発電所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(290kW)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と、その上流に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年度に新設した西粟倉第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発電所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(199kW)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で、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つの発電所で村内消費電力の約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％を供給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180000" marR="0" lvl="0" indent="-18000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発電所は村および村が設立した事業会社が建設・運営し、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FIT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により全量を売電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180000" marR="0" lvl="0" indent="-18000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西粟倉発電所は設備利用率が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80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％と高く、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年間約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7000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万円の売電収入を村の一般財源に繰り入れ、地域づくりや地域活性化に活用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F04DE9-D496-9C43-0630-FEC2FB669908}"/>
              </a:ext>
            </a:extLst>
          </p:cNvPr>
          <p:cNvSpPr txBox="1"/>
          <p:nvPr/>
        </p:nvSpPr>
        <p:spPr>
          <a:xfrm>
            <a:off x="3827391" y="3211481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西粟倉発電所（左）、西粟倉第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発電所（右）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F42386-470A-2D98-1657-96D3CE0C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19" y="1410078"/>
            <a:ext cx="2391878" cy="16507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6AFD2C-E1AC-DD31-2793-829B5A31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577"/>
          <a:stretch/>
        </p:blipFill>
        <p:spPr>
          <a:xfrm>
            <a:off x="5772160" y="1398101"/>
            <a:ext cx="2618071" cy="16451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457D06-5779-F3FB-58A2-70B4BF868CB4}"/>
              </a:ext>
            </a:extLst>
          </p:cNvPr>
          <p:cNvSpPr txBox="1"/>
          <p:nvPr/>
        </p:nvSpPr>
        <p:spPr>
          <a:xfrm>
            <a:off x="2360452" y="399889"/>
            <a:ext cx="208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8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にしあわくらそん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FB97935-9E74-F9F5-8058-663E9EA0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5" y="1471608"/>
            <a:ext cx="2106729" cy="1554480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E269B56F-3AA5-4621-A18C-FB4454DE9406}"/>
              </a:ext>
            </a:extLst>
          </p:cNvPr>
          <p:cNvSpPr/>
          <p:nvPr/>
        </p:nvSpPr>
        <p:spPr>
          <a:xfrm>
            <a:off x="1643082" y="217169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3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546E-482D-8B53-F8A2-D8E23DA8D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95B45E86-A715-64B7-733F-3F5C46BB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CE97BDD-43E3-4778-A211-C86852E5D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４．地域における再エネ開発と小水力発電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4ABBCC7-D048-AF19-AC10-EE008156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4"/>
            <a:ext cx="8064000" cy="311414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地域のための小水力発電の目指す姿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「地方創生ゼロカーボン」に貢献する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「地域のための小水力発電」の開発を、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地域総合戦略に位置付けて推進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地域（自治体、地元企業、農業団体、住民等）が主体となり、専門家と専門事業者が連携・協働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する推進体制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自然・社会環境と調和し、脱炭素、エネルギーの地産地消、地域経済の循環により、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持続可能な地域の将来を長期に渡って支える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08FE30D-62F7-2C45-85CB-8E20CCC931E8}"/>
              </a:ext>
            </a:extLst>
          </p:cNvPr>
          <p:cNvSpPr/>
          <p:nvPr/>
        </p:nvSpPr>
        <p:spPr bwMode="auto">
          <a:xfrm>
            <a:off x="3657618" y="4900605"/>
            <a:ext cx="1800000" cy="1008000"/>
          </a:xfrm>
          <a:prstGeom prst="roundRect">
            <a:avLst/>
          </a:prstGeom>
          <a:solidFill>
            <a:srgbClr val="CCFF66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事業主体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dirty="0">
                <a:latin typeface="Times New Roman" pitchFamily="18" charset="0"/>
                <a:ea typeface="ＭＳ Ｐゴシック" pitchFamily="50" charset="-128"/>
              </a:rPr>
              <a:t>自治体、地元企業</a:t>
            </a:r>
            <a:endParaRPr kumimoji="1" lang="en-US" altLang="ja-JP" sz="1400" dirty="0">
              <a:latin typeface="Times New Roman" pitchFamily="18" charset="0"/>
              <a:ea typeface="ＭＳ Ｐゴシック" pitchFamily="50" charset="-128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dirty="0">
                <a:latin typeface="Times New Roman" pitchFamily="18" charset="0"/>
                <a:ea typeface="ＭＳ Ｐゴシック" pitchFamily="50" charset="-128"/>
              </a:rPr>
              <a:t>農業団体、住民等</a:t>
            </a:r>
            <a:endParaRPr kumimoji="1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1083248-3E1D-73F0-EC61-A57B6964B40B}"/>
              </a:ext>
            </a:extLst>
          </p:cNvPr>
          <p:cNvSpPr/>
          <p:nvPr/>
        </p:nvSpPr>
        <p:spPr bwMode="auto">
          <a:xfrm>
            <a:off x="1057281" y="4929175"/>
            <a:ext cx="1152000" cy="360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国、自治体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A2C77A5-2386-EEE0-BEDE-AAECD396925D}"/>
              </a:ext>
            </a:extLst>
          </p:cNvPr>
          <p:cNvSpPr/>
          <p:nvPr/>
        </p:nvSpPr>
        <p:spPr bwMode="auto">
          <a:xfrm>
            <a:off x="1023939" y="5481636"/>
            <a:ext cx="1548000" cy="360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地元の関係組織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DCDFAE1-F298-309F-B7A0-B70EBC2D8246}"/>
              </a:ext>
            </a:extLst>
          </p:cNvPr>
          <p:cNvSpPr/>
          <p:nvPr/>
        </p:nvSpPr>
        <p:spPr bwMode="auto">
          <a:xfrm>
            <a:off x="6653236" y="4924407"/>
            <a:ext cx="1152000" cy="360000"/>
          </a:xfrm>
          <a:prstGeom prst="roundRect">
            <a:avLst/>
          </a:prstGeom>
          <a:solidFill>
            <a:srgbClr val="FF99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専門家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73EDD0-39D1-3BDA-37CB-AA26B3AADF58}"/>
              </a:ext>
            </a:extLst>
          </p:cNvPr>
          <p:cNvSpPr/>
          <p:nvPr/>
        </p:nvSpPr>
        <p:spPr bwMode="auto">
          <a:xfrm>
            <a:off x="6648470" y="5476868"/>
            <a:ext cx="1584000" cy="360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建設、</a:t>
            </a:r>
            <a:r>
              <a: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OM</a:t>
            </a: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事業者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8BB552-7E84-3897-9257-2AB1043A8A7C}"/>
              </a:ext>
            </a:extLst>
          </p:cNvPr>
          <p:cNvSpPr txBox="1"/>
          <p:nvPr/>
        </p:nvSpPr>
        <p:spPr>
          <a:xfrm>
            <a:off x="2257426" y="4786310"/>
            <a:ext cx="1404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許認可、補助金等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5DCF8E-13E2-A126-F243-33A65E8F37A5}"/>
              </a:ext>
            </a:extLst>
          </p:cNvPr>
          <p:cNvSpPr txBox="1"/>
          <p:nvPr/>
        </p:nvSpPr>
        <p:spPr>
          <a:xfrm>
            <a:off x="5567379" y="4824416"/>
            <a:ext cx="100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専門的助言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A34A39-9E2F-7C89-A2B5-3CA8FA52E123}"/>
              </a:ext>
            </a:extLst>
          </p:cNvPr>
          <p:cNvSpPr txBox="1"/>
          <p:nvPr/>
        </p:nvSpPr>
        <p:spPr>
          <a:xfrm>
            <a:off x="5581676" y="5395909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建設、保守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A321B3-BD9A-1969-C044-A43917462CC0}"/>
              </a:ext>
            </a:extLst>
          </p:cNvPr>
          <p:cNvSpPr txBox="1"/>
          <p:nvPr/>
        </p:nvSpPr>
        <p:spPr>
          <a:xfrm>
            <a:off x="2566994" y="5353058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合意形成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E89822E-C338-011D-7640-C4843A85B616}"/>
              </a:ext>
            </a:extLst>
          </p:cNvPr>
          <p:cNvCxnSpPr/>
          <p:nvPr/>
        </p:nvCxnSpPr>
        <p:spPr bwMode="auto">
          <a:xfrm>
            <a:off x="2228858" y="5114910"/>
            <a:ext cx="1404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91AD509-550D-522E-8460-58F29F21A6C2}"/>
              </a:ext>
            </a:extLst>
          </p:cNvPr>
          <p:cNvCxnSpPr/>
          <p:nvPr/>
        </p:nvCxnSpPr>
        <p:spPr bwMode="auto">
          <a:xfrm>
            <a:off x="2581287" y="5653080"/>
            <a:ext cx="1044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2FB69C6-0D4A-0B29-6D69-B134C9171D0B}"/>
              </a:ext>
            </a:extLst>
          </p:cNvPr>
          <p:cNvCxnSpPr/>
          <p:nvPr/>
        </p:nvCxnSpPr>
        <p:spPr bwMode="auto">
          <a:xfrm flipH="1">
            <a:off x="5500481" y="5672908"/>
            <a:ext cx="1152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ECA16F9-9E14-5933-FB0D-AAB9EC9A6A4F}"/>
              </a:ext>
            </a:extLst>
          </p:cNvPr>
          <p:cNvCxnSpPr/>
          <p:nvPr/>
        </p:nvCxnSpPr>
        <p:spPr bwMode="auto">
          <a:xfrm flipH="1">
            <a:off x="5495714" y="5125208"/>
            <a:ext cx="1152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0461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AE015-1F90-84CD-4B06-B99EBAC1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76BD92BD-E083-1A0D-D399-6BAFBB79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80BA28A-F188-84FA-210C-352D762F6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５．小水力開発の課題と解決に向けた提言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94B7715-5C0E-F35C-D097-E19EB5523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3"/>
            <a:ext cx="8064000" cy="4014259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地域のための小水力発電の主な課題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項目</a:t>
            </a:r>
            <a:endParaRPr lang="en-US" altLang="ja-JP" sz="2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開発体制の転換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総合的推進戦略・体制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合意形成の改善と事業モデルの構築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事業性（経済性）の向上</a:t>
            </a:r>
            <a:endParaRPr lang="en-US" altLang="ja-JP" sz="20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支援体制</a:t>
            </a:r>
            <a:r>
              <a:rPr lang="ja-JP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</a:t>
            </a:r>
            <a:r>
              <a:rPr lang="zh-TW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構築</a:t>
            </a:r>
            <a:endParaRPr lang="en-US" altLang="ja-JP" sz="20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許認可手続きの改善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9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57DE-7651-39A0-0BB9-8AC5FC660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81BF2-974B-E5C5-AD2D-0827459E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65126"/>
            <a:ext cx="79920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経済性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9175E9-7AD0-A98E-07F3-7DBC235F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39846"/>
            <a:ext cx="8426250" cy="1835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小水力発電は、出力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100kW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程度で資本費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1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～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2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億円、年間の運転維持費数百万円程度の事業規模となり、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初期投資の負担が大きい</a:t>
            </a:r>
            <a:endParaRPr kumimoji="1"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ea typeface="ＭＳ Ｐ明朝" panose="02020600040205080304" pitchFamily="18" charset="-128"/>
              </a:rPr>
              <a:t>FIT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では、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200kW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未満の小水力の資本費の想定値は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100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万円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/kW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、運転維持費の想定値は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7.5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万円</a:t>
            </a:r>
            <a:r>
              <a:rPr kumimoji="1" lang="en-US" altLang="ja-JP" sz="2000" dirty="0">
                <a:ea typeface="ＭＳ Ｐ明朝" panose="02020600040205080304" pitchFamily="18" charset="-128"/>
              </a:rPr>
              <a:t>/kW/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年だが、事例調査</a:t>
            </a:r>
            <a:r>
              <a:rPr kumimoji="1" lang="ja-JP" altLang="en-US" sz="2000" dirty="0">
                <a:ea typeface="ＭＳ Ｐ明朝" panose="02020600040205080304" pitchFamily="18" charset="-128"/>
              </a:rPr>
              <a:t>では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資本費</a:t>
            </a:r>
            <a:r>
              <a:rPr kumimoji="1" lang="en-US" altLang="ja-JP" sz="2000" b="1" dirty="0">
                <a:solidFill>
                  <a:srgbClr val="FF0000"/>
                </a:solidFill>
                <a:ea typeface="ＭＳ Ｐ明朝" panose="02020600040205080304" pitchFamily="18" charset="-128"/>
              </a:rPr>
              <a:t>100</a:t>
            </a:r>
            <a:r>
              <a:rPr kumimoji="1" lang="ja-JP" altLang="en-US" sz="2000" b="1" dirty="0">
                <a:solidFill>
                  <a:srgbClr val="FF0000"/>
                </a:solidFill>
                <a:ea typeface="ＭＳ Ｐ明朝" panose="02020600040205080304" pitchFamily="18" charset="-128"/>
              </a:rPr>
              <a:t>～</a:t>
            </a:r>
            <a:r>
              <a:rPr kumimoji="1" lang="en-US" altLang="ja-JP" sz="2000" b="1" dirty="0">
                <a:solidFill>
                  <a:srgbClr val="FF0000"/>
                </a:solidFill>
                <a:ea typeface="ＭＳ Ｐ明朝" panose="02020600040205080304" pitchFamily="18" charset="-128"/>
              </a:rPr>
              <a:t>200</a:t>
            </a:r>
            <a:r>
              <a:rPr kumimoji="1" lang="ja-JP" altLang="en-US" sz="2000" b="1" dirty="0">
                <a:solidFill>
                  <a:srgbClr val="FF0000"/>
                </a:solidFill>
                <a:ea typeface="ＭＳ Ｐ明朝" panose="02020600040205080304" pitchFamily="18" charset="-128"/>
              </a:rPr>
              <a:t>万円</a:t>
            </a:r>
            <a:r>
              <a:rPr kumimoji="1" lang="en-US" altLang="ja-JP" sz="2000" b="1" dirty="0">
                <a:solidFill>
                  <a:srgbClr val="FF0000"/>
                </a:solidFill>
                <a:ea typeface="ＭＳ Ｐ明朝" panose="02020600040205080304" pitchFamily="18" charset="-128"/>
              </a:rPr>
              <a:t>/kW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の地点が多い</a:t>
            </a:r>
            <a:endParaRPr kumimoji="1"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43EAC3-0005-DF74-2C61-9455527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F0C09-83A1-42C0-B6AD-52FE2292E9E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50DB1A-9F6B-167F-181A-B9F3709D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82" y="3435188"/>
            <a:ext cx="4063946" cy="2595292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6F7F3966-CFF1-BBCC-C81B-ACF7FF9B0188}"/>
              </a:ext>
            </a:extLst>
          </p:cNvPr>
          <p:cNvSpPr/>
          <p:nvPr/>
        </p:nvSpPr>
        <p:spPr>
          <a:xfrm>
            <a:off x="2509833" y="4581533"/>
            <a:ext cx="1368000" cy="39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44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99B27-7928-99F8-4CCB-F1E136EC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9DD53-0070-954C-F020-3D02A2CB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5126"/>
            <a:ext cx="87120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支援体制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79BA7F-7106-6BB1-BB41-138CE1B8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82728"/>
            <a:ext cx="8280000" cy="16002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自治体や地元企業等は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水力発電の知識・経験が乏しい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場合が多く、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事業全般にわたる支援を必要とする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が、現状では公的支援体制は未確立</a:t>
            </a:r>
            <a:endParaRPr kumimoji="1"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研究会の事例調査では、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コンサルタントによる支援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が多く、長野県飯田市などの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自治体による公的支援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の例も見られた</a:t>
            </a:r>
            <a:endParaRPr kumimoji="1"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A2F880-6E24-C8AC-1B6E-A827ADF6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F0C09-83A1-42C0-B6AD-52FE2292E9E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7688222-D8D8-5FA8-6422-5DC271EFB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70489"/>
              </p:ext>
            </p:extLst>
          </p:nvPr>
        </p:nvGraphicFramePr>
        <p:xfrm>
          <a:off x="746331" y="3268692"/>
          <a:ext cx="78480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225420282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val="312366720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4603808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支援の内容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代表的な事例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99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技術支援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コンサルタントによる予備調査、設計支援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東鴉川、馬曲川（更新）、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野底川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、有田川町、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大日止昴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43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NPO</a:t>
                      </a:r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法人やシンクタンクによる予備調査、設計支援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箱島湧水、秩父寺沢川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0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大学による水車設計支援（信州大学）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米子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57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法務・財務等支援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コンサルタントによる許認可手続き支援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東鴉川、馬曲川（更新）、有田川町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38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コンサルタントによる合意形成、資金調達支援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大日止昴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62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自治体の条例に基づく審査会による助言（飯田市）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野底川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080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1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276EE-3B91-60BF-460E-75E13DEE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内　容</a:t>
            </a:r>
            <a:endParaRPr kumimoji="1" lang="ja-JP" altLang="en-US" sz="3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20AEAE-4041-742F-8A6A-9009DED7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2111387"/>
            <a:ext cx="6840000" cy="3384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研究会報告書の要旨</a:t>
            </a:r>
            <a:endParaRPr kumimoji="1" lang="en-US" altLang="ja-JP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水力発電の多様な価値</a:t>
            </a:r>
            <a:endParaRPr kumimoji="1" lang="en-US" altLang="ja-JP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水力発電の現状</a:t>
            </a:r>
            <a:endParaRPr lang="en-US" altLang="ja-JP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地域における再エネ開発と小水力発電</a:t>
            </a:r>
            <a:endParaRPr kumimoji="1" lang="ja-JP" altLang="en-US" sz="18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小水力開発の課題と解決に向けた提言</a:t>
            </a:r>
            <a:endParaRPr lang="en-US" altLang="ja-JP" sz="18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18F4A8-7C94-3949-0D14-68E9F586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0C09-83A1-42C0-B6AD-52FE2292E9E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42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3436-C93C-11B3-04D1-0BEE2BA2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0B234C4B-5FAF-E743-92D6-0E1E53B6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137ADBD-AE02-96A1-183B-0F21EC356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５．小水力開発の課題と解決に向けた提言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0CBDE00-6B05-701C-1E80-5AD54A9CD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400694"/>
            <a:ext cx="8064000" cy="5304906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研究会の提言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項目および国の基本政策への提言</a:t>
            </a:r>
            <a:endParaRPr lang="en-US" altLang="ja-JP" sz="2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水力の価値とポテンシャルに対する国民的理解の促進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自治体における取り組みの強化</a:t>
            </a:r>
            <a:endParaRPr lang="en-US" altLang="ja-JP" sz="20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事業性（経済性）の向上</a:t>
            </a:r>
            <a:endParaRPr lang="en-US" altLang="ja-JP" sz="20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財政支援・資金調達のあり方</a:t>
            </a:r>
            <a:endParaRPr lang="en-US" altLang="ja-JP" sz="20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水力開発に関わる人材育成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許認可手続きの迅速化・簡素化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支援体制の充実</a:t>
            </a:r>
            <a:endParaRPr lang="en-US" altLang="ja-JP" sz="20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モデル地点の推進と事例の共有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地域分散型エネルギー自給体制の構築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834300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国の基本政策における小水力発電の位置付けの明確化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95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8DB53-3AA5-E06C-F6FF-BD63790F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1E577C41-52F7-3DB9-301C-AE9EF6C1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1D6809E-12C3-D352-B920-095C49E7E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自治体における取り組みの強化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10D5E17-4473-D4EC-9022-24E786C1D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72168"/>
            <a:ext cx="8064000" cy="258550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再エネを活用した総合的な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地域ビジョンの策定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小水力を含む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地域の自然エネルギー賦存量の把握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部署横断的な推進体制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の構築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小水力発電の基本的知識を有する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人材の育成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財源調達手段の多様化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（国庫補助、民間資金、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CF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等）の検討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0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6815-EFC6-BCED-3445-B8F95657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49A73739-A604-090F-96A0-EAB83884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2052313-F339-7BEE-64A4-FA4702D49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経済性の向上、財政支援・資金調達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CB4CA48-7FD5-EFC2-2401-C000AA930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72168"/>
            <a:ext cx="8203950" cy="394282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産官学連携による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高コスト構造の課題の検証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水車・発電機等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機器類の標準化、汎用化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関係業界・国による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機器類の安定供給体制の整備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地元の製造業者、施工業者の参入を促す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標準化やマニュアル等の整備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地域のための小水力発電に対する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国庫補助の対象範囲や過疎事業債の適用条件の拡大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農業用水利における小水力発電設備の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補助対象要件の見直し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多様な資金調達手段の検討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49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52F2A-592F-C306-E90C-5F555378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2843FFBE-8019-D9D6-4BB6-9495B588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C2FBA71-7495-7B51-032B-2A4EBE4B6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支援体制の充実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F66653D-B700-17C7-F016-96C3D59FA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72169"/>
            <a:ext cx="8064000" cy="234262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地域のための小水力発電を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支援する人材の育成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（電力会社や企業局の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OB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等の知識・経験の活用）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公的な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中間支援組織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* 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の整備（既存の自治体や民間の支援組織の拡充策を検討）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具体的なモデル地点における支援の実証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28F42D-F646-3B3C-F1E4-0D24FB75D46C}"/>
              </a:ext>
            </a:extLst>
          </p:cNvPr>
          <p:cNvSpPr txBox="1"/>
          <p:nvPr/>
        </p:nvSpPr>
        <p:spPr>
          <a:xfrm>
            <a:off x="842963" y="4098907"/>
            <a:ext cx="745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ea typeface="ＭＳ Ｐ明朝" panose="02020600040205080304" pitchFamily="18" charset="-128"/>
              </a:rPr>
              <a:t>* </a:t>
            </a:r>
            <a:r>
              <a:rPr lang="ja-JP" altLang="en-US" b="1" dirty="0">
                <a:solidFill>
                  <a:srgbClr val="0070C0"/>
                </a:solidFill>
                <a:ea typeface="ＭＳ Ｐ明朝" panose="02020600040205080304" pitchFamily="18" charset="-128"/>
              </a:rPr>
              <a:t>再エネの利用が進むオーストリアやドイツなどでは、自治体・企業・住民による再エネ政策や事業に対して、専門家が支援する中間支援組織「</a:t>
            </a:r>
            <a:r>
              <a:rPr lang="en-US" altLang="ja-JP" b="1" dirty="0">
                <a:solidFill>
                  <a:srgbClr val="0070C0"/>
                </a:solidFill>
                <a:ea typeface="ＭＳ Ｐ明朝" panose="02020600040205080304" pitchFamily="18" charset="-128"/>
              </a:rPr>
              <a:t>Energy Agency</a:t>
            </a:r>
            <a:r>
              <a:rPr lang="ja-JP" altLang="en-US" b="1" dirty="0">
                <a:solidFill>
                  <a:srgbClr val="0070C0"/>
                </a:solidFill>
                <a:ea typeface="ＭＳ Ｐ明朝" panose="02020600040205080304" pitchFamily="18" charset="-128"/>
              </a:rPr>
              <a:t>」が州政府により設置されている。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8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413287-1D7B-487F-80D0-993D6A5F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57127"/>
            <a:ext cx="7772400" cy="10800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  <a:cs typeface="Calibri" panose="020F0502020204030204" pitchFamily="34" charset="0"/>
              </a:rPr>
              <a:t>ご清聴ありがとうございました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F03D3A-4160-4942-A412-5EE43940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3C6FE9-9106-46DB-B78B-A06F367A00B2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58FC-0730-DABA-2169-A05C5A8E2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5509D06F-6004-4A57-BC4B-0E6DE8C7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846A1BA-E0F5-A4F9-D405-1F80D3ABF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１．研究会報告書の要旨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3BE36E6-3DE6-0736-0B09-1E17FF9E5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72168"/>
            <a:ext cx="8064000" cy="4285721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気候変動やエネルギー需要の増大に対応するため、我が国は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再生可能エネルギー（再エネ）を中心とする持続可能な電源構成への移行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を目指している。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水力発電は、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他の再エネにはない優れた特長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を有しているにもかかわらず、現状は太陽光発電などに比べて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新規開発が進んでいない。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「地域のための小水力発電に関する研究会」は、水力発電の開発ポテンシャルと多様な価値を踏まえ、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将来の持続可能なエネルギーとして水力発電のさらなる開発に国を挙げて取り組むべき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ことを示した。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さらに、新規開発が進んでいない原因を分析し、今後の水力開発の目指すべき姿の一つとして、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「地域のための小水力発電」の開発を地域総合戦略に位置付けて推進する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ことを提案し、施策の提言を行った。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35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48E56-18A5-2F6A-98C1-5547CA86C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C1D4C7F4-3332-8319-D697-3F5F30C1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A48DC36-D2C2-B78F-F6EE-5C8FBF215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２．水力発電の多様な価値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76FE4CA-1FE8-6C22-C261-1C3474B02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4"/>
            <a:ext cx="8064000" cy="2642659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再エネに共通する価値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CO</a:t>
            </a:r>
            <a:r>
              <a:rPr lang="en-US" altLang="ja-JP" sz="2400" baseline="-10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排出量が非常に少ない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脱炭素エネルギー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CN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に貢献）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未開発のポテンシャルが大きい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純国産エネルギー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（エネルギー自給率向上に貢献）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再エネを活用した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地域の維持・発展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（地方創生に貢献）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3CCAFA1B-5079-A720-4E26-021657687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80298"/>
              </p:ext>
            </p:extLst>
          </p:nvPr>
        </p:nvGraphicFramePr>
        <p:xfrm>
          <a:off x="1436607" y="3952877"/>
          <a:ext cx="6270786" cy="241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EC79EB-B9C3-A6DE-0272-043CB2FCE00B}"/>
              </a:ext>
            </a:extLst>
          </p:cNvPr>
          <p:cNvSpPr txBox="1"/>
          <p:nvPr/>
        </p:nvSpPr>
        <p:spPr>
          <a:xfrm>
            <a:off x="4386266" y="6260781"/>
            <a:ext cx="330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電力中央研究所報告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(2016)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202450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E150-FCA8-4058-238C-C0136898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8202A338-6BBB-604A-2EBF-9EF78DC5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3990760-9B0D-2436-AF39-BB70C3D2E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２．水力発電の多様な価値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BD37DCA-01CA-A9A0-D0DD-248C2ABB9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4"/>
            <a:ext cx="8064000" cy="2642659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水力発電の特長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未開発の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ポテンシャルが全国に広く存在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天候等による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出力の不安定な変動がない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耐用年数が長く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、長期間活用するほど発電コストが安くなる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開発の歴史が長く、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信頼性が実証され、地域に定着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している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A56013E-A014-0C17-7EDC-CC359A661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60911"/>
              </p:ext>
            </p:extLst>
          </p:nvPr>
        </p:nvGraphicFramePr>
        <p:xfrm>
          <a:off x="1209675" y="4257772"/>
          <a:ext cx="6228000" cy="117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46355636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74132675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31574665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7457091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開発状況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地点数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出力 </a:t>
                      </a:r>
                      <a:r>
                        <a:rPr kumimoji="1" lang="en-US" altLang="ja-JP" sz="1600" dirty="0"/>
                        <a:t>(</a:t>
                      </a:r>
                      <a:r>
                        <a:rPr kumimoji="1" lang="ja-JP" altLang="en-US" sz="1600" dirty="0"/>
                        <a:t>万</a:t>
                      </a:r>
                      <a:r>
                        <a:rPr kumimoji="1" lang="en-US" altLang="ja-JP" sz="1600" dirty="0"/>
                        <a:t>kW)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電力量 </a:t>
                      </a:r>
                      <a:r>
                        <a:rPr kumimoji="1" lang="en-US" altLang="ja-JP" sz="1600" dirty="0"/>
                        <a:t>(</a:t>
                      </a:r>
                      <a:r>
                        <a:rPr kumimoji="1" lang="ja-JP" altLang="en-US" sz="1600" dirty="0"/>
                        <a:t>億</a:t>
                      </a:r>
                      <a:r>
                        <a:rPr kumimoji="1" lang="en-US" altLang="ja-JP" sz="1600" dirty="0"/>
                        <a:t>kWh)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04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既開発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1993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2190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900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40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未開発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2640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1160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440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93192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7A2BD6-2EE2-E3E8-94C3-7E40692A63AF}"/>
              </a:ext>
            </a:extLst>
          </p:cNvPr>
          <p:cNvSpPr txBox="1"/>
          <p:nvPr/>
        </p:nvSpPr>
        <p:spPr>
          <a:xfrm>
            <a:off x="1154815" y="5572104"/>
            <a:ext cx="6984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資源エネルギー庁 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(2022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「未開発」には、既存インフラの未利用落差や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100kW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以下のマイクロ水力は含まれていない</a:t>
            </a:r>
          </a:p>
        </p:txBody>
      </p:sp>
    </p:spTree>
    <p:extLst>
      <p:ext uri="{BB962C8B-B14F-4D97-AF65-F5344CB8AC3E}">
        <p14:creationId xmlns:p14="http://schemas.microsoft.com/office/powerpoint/2010/main" val="395140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AA86-D63D-03BE-6B19-9353B30B8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EAA4D285-2D8C-48A6-F8A5-72312D830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89725"/>
              </p:ext>
            </p:extLst>
          </p:nvPr>
        </p:nvGraphicFramePr>
        <p:xfrm>
          <a:off x="1233487" y="3952873"/>
          <a:ext cx="667702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2085EE8C-EDEE-214B-DC18-B18A87C9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1D34532-23BD-7F45-A2A8-5835DE81C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３．水力発電の現状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03F199B-509F-451D-C48B-59D805E7E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576" y="1629304"/>
            <a:ext cx="8323424" cy="27569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水力開発の歴史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わが国初の事業用水力は京都市の蹴上発電所（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1891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戦前から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1950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年代までは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「水主火従」 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→ 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60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年代から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「火主水従」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に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60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90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年代に揚水発電所の建設が拡大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以後、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現在に至るまで一般水力の新規開発は減少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してきた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876752-A1E0-C167-EA27-6A9F1BC7C72F}"/>
              </a:ext>
            </a:extLst>
          </p:cNvPr>
          <p:cNvSpPr txBox="1"/>
          <p:nvPr/>
        </p:nvSpPr>
        <p:spPr>
          <a:xfrm>
            <a:off x="5069617" y="6289356"/>
            <a:ext cx="280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「エネルギー白書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」を基に作成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8EAB01F-FAFA-70C5-C923-78DB0F385F58}"/>
              </a:ext>
            </a:extLst>
          </p:cNvPr>
          <p:cNvCxnSpPr/>
          <p:nvPr/>
        </p:nvCxnSpPr>
        <p:spPr bwMode="auto">
          <a:xfrm>
            <a:off x="1700208" y="6532243"/>
            <a:ext cx="1872000" cy="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1E46E0-70A2-AD4E-20D7-0D577B5005A5}"/>
              </a:ext>
            </a:extLst>
          </p:cNvPr>
          <p:cNvSpPr txBox="1"/>
          <p:nvPr/>
        </p:nvSpPr>
        <p:spPr>
          <a:xfrm>
            <a:off x="1543045" y="6205538"/>
            <a:ext cx="21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大規模一般水力開発の最盛期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286272-0089-0E20-CA47-6B4F23B4FC8D}"/>
              </a:ext>
            </a:extLst>
          </p:cNvPr>
          <p:cNvSpPr txBox="1"/>
          <p:nvPr/>
        </p:nvSpPr>
        <p:spPr>
          <a:xfrm>
            <a:off x="1138234" y="4157651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（万</a:t>
            </a:r>
            <a:r>
              <a:rPr kumimoji="1" lang="en-US" altLang="ja-JP" sz="900" dirty="0"/>
              <a:t>kW</a:t>
            </a:r>
            <a:r>
              <a:rPr kumimoji="1" lang="ja-JP" altLang="en-US" sz="900" dirty="0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064F98-444C-C8EC-F4B6-1BADD89F9C3D}"/>
              </a:ext>
            </a:extLst>
          </p:cNvPr>
          <p:cNvSpPr txBox="1"/>
          <p:nvPr/>
        </p:nvSpPr>
        <p:spPr>
          <a:xfrm>
            <a:off x="7662872" y="5924543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（年度）</a:t>
            </a:r>
          </a:p>
        </p:txBody>
      </p:sp>
    </p:spTree>
    <p:extLst>
      <p:ext uri="{BB962C8B-B14F-4D97-AF65-F5344CB8AC3E}">
        <p14:creationId xmlns:p14="http://schemas.microsoft.com/office/powerpoint/2010/main" val="54059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B868-5D71-E018-9A7A-2D03973C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684F01B7-F6AA-52F4-7E92-739572B8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C9F7C4B-CD2D-2917-D7B7-7AAEC8B39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３．水力発電の現状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7F7F362-FD3C-D815-F901-BF8A9210C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4"/>
            <a:ext cx="8064000" cy="4199996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水力発電の現状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東日本大震災後、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FIT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導入（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2012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）、電力小売り全面自由化（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2016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）、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2050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年カーボンニュートラル宣言（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2020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）など、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発電事業をとりまく環境が大きく変化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従来の電力会社・公営電気事業者以外の参入が増え、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発電事業者が多様化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水力発電の新規開発は低調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、中心は出力数千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kW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以下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農業用水やダム放流水、砂防ダムなどの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未利用ポテンシャルを利用した新規開発が拡大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、数百</a:t>
            </a:r>
            <a:r>
              <a:rPr lang="en-US" altLang="ja-JP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kW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以下が中心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21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51F80-A4E5-EEFC-F949-EEBA0182F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5F3D1815-1951-7D49-82A7-ECC79AE0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05795-72F8-422F-B3A1-E9411F60B29B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A94C253-3BB7-D7CA-FBF5-E0F615122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00" y="417513"/>
            <a:ext cx="8640000" cy="1080000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４．地域における再エネ開発と小水力発電</a:t>
            </a:r>
            <a:endParaRPr lang="ja-JP" altLang="en-US" sz="32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6B04067-ABAD-B181-A37C-A97053160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000" y="1629304"/>
            <a:ext cx="8064000" cy="3328459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自治体を取り巻く状況</a:t>
            </a:r>
            <a:endParaRPr lang="en-US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人口減少下における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地域づくり、様々な地域課題の解決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少子化対策、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GX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DX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推進、脱炭素、食料安全保障、国土強靭化など、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社会的・国家的課題への対応</a:t>
            </a:r>
            <a:endParaRPr lang="en-US" altLang="ja-JP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「地方創生ゼロカーボン」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は、地域課題の解決と社会的・国家的課題への同時対応を目指す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eaLnBrk="1" hangingPunct="1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地域における再エネの活用</a:t>
            </a:r>
            <a:r>
              <a:rPr lang="ja-JP" altLang="en-US" sz="2000" dirty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がカギ</a:t>
            </a:r>
            <a:endParaRPr lang="en-US" altLang="ja-JP" sz="2000" dirty="0">
              <a:solidFill>
                <a:schemeClr val="tx2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6586AC4-56E1-02EF-35F8-8600F3A4865F}"/>
              </a:ext>
            </a:extLst>
          </p:cNvPr>
          <p:cNvSpPr/>
          <p:nvPr/>
        </p:nvSpPr>
        <p:spPr bwMode="auto">
          <a:xfrm>
            <a:off x="1343025" y="5228696"/>
            <a:ext cx="6172200" cy="78634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452AD6-043B-3CD0-D97C-8FF06F80BD82}"/>
              </a:ext>
            </a:extLst>
          </p:cNvPr>
          <p:cNvSpPr/>
          <p:nvPr/>
        </p:nvSpPr>
        <p:spPr bwMode="auto">
          <a:xfrm>
            <a:off x="685800" y="4772020"/>
            <a:ext cx="7632000" cy="1440000"/>
          </a:xfrm>
          <a:prstGeom prst="roundRect">
            <a:avLst/>
          </a:prstGeom>
          <a:solidFill>
            <a:srgbClr val="CCFF66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「地域脱炭素ロードマップ」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（</a:t>
            </a: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2021</a:t>
            </a: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年</a:t>
            </a: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6</a:t>
            </a: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月、国・地方脱炭素実現会議決定）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地域脱炭素は、地域の成長戦略であり、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地域が主役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になって、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再エネ等の地域資源を最大限活用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して経済を循環させ、地域課題を同時解決し、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地方創生に貢献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するもの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4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D658-D7CF-CC6F-F57E-4DAC9D09E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71B9A-97FC-5566-8D31-3518F38C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436566"/>
            <a:ext cx="8640000" cy="1080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４</a:t>
            </a:r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．地域における再エネ開発と小水力発電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90621B-B0F1-C18D-0E16-B720B481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80" y="1625592"/>
            <a:ext cx="7920000" cy="1803407"/>
          </a:xfrm>
        </p:spPr>
        <p:txBody>
          <a:bodyPr>
            <a:noAutofit/>
          </a:bodyPr>
          <a:lstStyle/>
          <a:p>
            <a:pPr marL="342000" indent="-342000">
              <a:lnSpc>
                <a:spcPct val="100000"/>
              </a:lnSpc>
              <a:spcBef>
                <a:spcPts val="24"/>
              </a:spcBef>
              <a:buSzPct val="70000"/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ea typeface="ＭＳ Ｐ明朝" panose="02020600040205080304" pitchFamily="18" charset="-128"/>
              </a:rPr>
              <a:t>「地域のための小水力発電」の考え方</a:t>
            </a:r>
            <a:endParaRPr kumimoji="1" lang="en-US" altLang="ja-JP" sz="2400" dirty="0">
              <a:ea typeface="ＭＳ Ｐ明朝" panose="02020600040205080304" pitchFamily="18" charset="-128"/>
            </a:endParaRPr>
          </a:p>
          <a:p>
            <a:pPr marL="720000" lvl="1" indent="-3420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「コミュニティパワー</a:t>
            </a:r>
            <a:r>
              <a:rPr lang="en-US" altLang="ja-JP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原則</a:t>
            </a:r>
            <a:r>
              <a:rPr kumimoji="1" lang="ja-JP" altLang="en-US" sz="20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</a:t>
            </a:r>
            <a:r>
              <a:rPr kumimoji="1"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プラス環境保全、地域への貢献</a:t>
            </a:r>
            <a:endParaRPr kumimoji="1"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 lvl="1" indent="-342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kumimoji="1" lang="zh-TW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地域活用電源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FF820-8F33-B52A-C01C-147A9248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F0C09-83A1-42C0-B6AD-52FE2292E9E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D56F785-40EF-5A87-19E1-6650D3D64F0B}"/>
              </a:ext>
            </a:extLst>
          </p:cNvPr>
          <p:cNvSpPr/>
          <p:nvPr/>
        </p:nvSpPr>
        <p:spPr>
          <a:xfrm>
            <a:off x="1764000" y="3278179"/>
            <a:ext cx="5544000" cy="25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地域に根ざした主体による主導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地域の利害関係者による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所有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地域に根ざした組織による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意思決定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社会的・経済的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便益の地域への還元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地域の自然・社会環境との調和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地域づくり、地域経済、地域活性化への貢献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8BCC1F-BF3C-AECE-935C-68C75121DF3B}"/>
              </a:ext>
            </a:extLst>
          </p:cNvPr>
          <p:cNvSpPr txBox="1"/>
          <p:nvPr/>
        </p:nvSpPr>
        <p:spPr>
          <a:xfrm>
            <a:off x="1840622" y="5886440"/>
            <a:ext cx="54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参考：欧州のコミュニティパワー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原則  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en-US" altLang="ja-JP" sz="1400" b="1" dirty="0" err="1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Girardar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and Mendonca, 2009)</a:t>
            </a:r>
          </a:p>
          <a:p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地域のエネルギー活用の基本原則 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倉坂秀史</a:t>
            </a:r>
            <a:r>
              <a:rPr kumimoji="1" lang="en-US" altLang="ja-JP" sz="1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2013)</a:t>
            </a:r>
            <a:endParaRPr kumimoji="1" lang="ja-JP" altLang="en-US" sz="1400" b="1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4C87A167-768A-5397-77F6-7642B3DEE9C6}"/>
              </a:ext>
            </a:extLst>
          </p:cNvPr>
          <p:cNvSpPr/>
          <p:nvPr/>
        </p:nvSpPr>
        <p:spPr>
          <a:xfrm>
            <a:off x="6129333" y="3929065"/>
            <a:ext cx="328613" cy="9001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3A48B6-1BCF-818D-840A-D20AA995F5C6}"/>
              </a:ext>
            </a:extLst>
          </p:cNvPr>
          <p:cNvSpPr txBox="1"/>
          <p:nvPr/>
        </p:nvSpPr>
        <p:spPr>
          <a:xfrm>
            <a:off x="6572240" y="4029079"/>
            <a:ext cx="1512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コミュニティパワー</a:t>
            </a:r>
            <a:r>
              <a:rPr kumimoji="1"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原則</a:t>
            </a:r>
          </a:p>
        </p:txBody>
      </p:sp>
    </p:spTree>
    <p:extLst>
      <p:ext uri="{BB962C8B-B14F-4D97-AF65-F5344CB8AC3E}">
        <p14:creationId xmlns:p14="http://schemas.microsoft.com/office/powerpoint/2010/main" val="191859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5793</TotalTime>
  <Words>2357</Words>
  <Application>Microsoft Office PowerPoint</Application>
  <PresentationFormat>画面に合わせる (4:3)</PresentationFormat>
  <Paragraphs>262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24</vt:i4>
      </vt:variant>
    </vt:vector>
  </HeadingPairs>
  <TitlesOfParts>
    <vt:vector size="36" baseType="lpstr">
      <vt:lpstr>ＭＳ Ｐゴシック</vt:lpstr>
      <vt:lpstr>ＭＳ Ｐ明朝</vt:lpstr>
      <vt:lpstr>游ゴシック</vt:lpstr>
      <vt:lpstr>Arial</vt:lpstr>
      <vt:lpstr>Calibri</vt:lpstr>
      <vt:lpstr>Calibri Light</vt:lpstr>
      <vt:lpstr>Times New Roman</vt:lpstr>
      <vt:lpstr>Wingdings</vt:lpstr>
      <vt:lpstr>Office テーマ</vt:lpstr>
      <vt:lpstr>2_Office ​​テーマ</vt:lpstr>
      <vt:lpstr>標準デザイン</vt:lpstr>
      <vt:lpstr>1_標準デザイン</vt:lpstr>
      <vt:lpstr>「地域のための小水力発電に関する 研究会報告書」について</vt:lpstr>
      <vt:lpstr>内　容</vt:lpstr>
      <vt:lpstr>１．研究会報告書の要旨</vt:lpstr>
      <vt:lpstr>２．水力発電の多様な価値</vt:lpstr>
      <vt:lpstr>２．水力発電の多様な価値</vt:lpstr>
      <vt:lpstr>３．水力発電の現状</vt:lpstr>
      <vt:lpstr>３．水力発電の現状</vt:lpstr>
      <vt:lpstr>４．地域における再エネ開発と小水力発電</vt:lpstr>
      <vt:lpstr>４．地域における再エネ開発と小水力発電</vt:lpstr>
      <vt:lpstr>地域活用電源</vt:lpstr>
      <vt:lpstr>研究会で調査した事例 (35発電所)</vt:lpstr>
      <vt:lpstr>事例調査結果の概要</vt:lpstr>
      <vt:lpstr>事業主体、事業形態、開発期間</vt:lpstr>
      <vt:lpstr>地域貢献の例</vt:lpstr>
      <vt:lpstr>西粟倉村の小水力発電</vt:lpstr>
      <vt:lpstr>４．地域における再エネ開発と小水力発電</vt:lpstr>
      <vt:lpstr>５．小水力開発の課題と解決に向けた提言</vt:lpstr>
      <vt:lpstr>経済性</vt:lpstr>
      <vt:lpstr>支援体制</vt:lpstr>
      <vt:lpstr>５．小水力開発の課題と解決に向けた提言</vt:lpstr>
      <vt:lpstr>自治体における取り組みの強化</vt:lpstr>
      <vt:lpstr>経済性の向上、財政支援・資金調達</vt:lpstr>
      <vt:lpstr>支援体制の充実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参考資料</dc:title>
  <dc:creator>洋一 宮永</dc:creator>
  <cp:lastModifiedBy>洋一 宮永</cp:lastModifiedBy>
  <cp:revision>44</cp:revision>
  <cp:lastPrinted>2025-02-11T13:37:36Z</cp:lastPrinted>
  <dcterms:created xsi:type="dcterms:W3CDTF">2023-11-07T06:05:37Z</dcterms:created>
  <dcterms:modified xsi:type="dcterms:W3CDTF">2025-02-14T09:15:33Z</dcterms:modified>
</cp:coreProperties>
</file>